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21" r:id="rId4"/>
    <p:sldMasterId id="2147483805" r:id="rId5"/>
    <p:sldMasterId id="2147483690" r:id="rId6"/>
    <p:sldMasterId id="2147483742" r:id="rId7"/>
    <p:sldMasterId id="2147483772" r:id="rId8"/>
    <p:sldMasterId id="2147483694" r:id="rId9"/>
    <p:sldMasterId id="2147483783" r:id="rId10"/>
    <p:sldMasterId id="2147483688" r:id="rId11"/>
    <p:sldMasterId id="2147483823" r:id="rId12"/>
  </p:sldMasterIdLst>
  <p:notesMasterIdLst>
    <p:notesMasterId r:id="rId43"/>
  </p:notesMasterIdLst>
  <p:handoutMasterIdLst>
    <p:handoutMasterId r:id="rId44"/>
  </p:handoutMasterIdLst>
  <p:sldIdLst>
    <p:sldId id="278" r:id="rId13"/>
    <p:sldId id="464" r:id="rId14"/>
    <p:sldId id="461" r:id="rId15"/>
    <p:sldId id="400" r:id="rId16"/>
    <p:sldId id="490" r:id="rId17"/>
    <p:sldId id="610" r:id="rId18"/>
    <p:sldId id="474" r:id="rId19"/>
    <p:sldId id="569" r:id="rId20"/>
    <p:sldId id="331" r:id="rId21"/>
    <p:sldId id="332" r:id="rId22"/>
    <p:sldId id="453" r:id="rId23"/>
    <p:sldId id="642" r:id="rId24"/>
    <p:sldId id="612" r:id="rId25"/>
    <p:sldId id="291" r:id="rId26"/>
    <p:sldId id="643" r:id="rId27"/>
    <p:sldId id="641" r:id="rId28"/>
    <p:sldId id="631" r:id="rId29"/>
    <p:sldId id="638" r:id="rId30"/>
    <p:sldId id="636" r:id="rId31"/>
    <p:sldId id="637" r:id="rId32"/>
    <p:sldId id="639" r:id="rId33"/>
    <p:sldId id="627" r:id="rId34"/>
    <p:sldId id="633" r:id="rId35"/>
    <p:sldId id="634" r:id="rId36"/>
    <p:sldId id="415" r:id="rId37"/>
    <p:sldId id="635" r:id="rId38"/>
    <p:sldId id="644" r:id="rId39"/>
    <p:sldId id="336" r:id="rId40"/>
    <p:sldId id="304" r:id="rId41"/>
    <p:sldId id="280" r:id="rId42"/>
  </p:sldIdLst>
  <p:sldSz cx="12192000" cy="6858000"/>
  <p:notesSz cx="6858000" cy="9144000"/>
  <p:embeddedFontLst>
    <p:embeddedFont>
      <p:font typeface="Georgia" panose="02040502050405020303" pitchFamily="18" charset="0"/>
      <p:regular r:id="rId45"/>
      <p:bold r:id="rId46"/>
      <p:italic r:id="rId47"/>
      <p:boldItalic r:id="rId48"/>
    </p:embeddedFont>
  </p:embeddedFontLst>
  <p:defaultTextStyle>
    <a:defPPr>
      <a:defRPr lang="nl-NL"/>
    </a:defPPr>
    <a:lvl1pPr marL="0" algn="l" defTabSz="532011" rtl="0" eaLnBrk="1" latinLnBrk="0" hangingPunct="1">
      <a:defRPr sz="1047" kern="1200">
        <a:solidFill>
          <a:schemeClr val="tx1"/>
        </a:solidFill>
        <a:latin typeface="+mn-lt"/>
        <a:ea typeface="+mn-ea"/>
        <a:cs typeface="+mn-cs"/>
      </a:defRPr>
    </a:lvl1pPr>
    <a:lvl2pPr marL="266005" algn="l" defTabSz="532011" rtl="0" eaLnBrk="1" latinLnBrk="0" hangingPunct="1">
      <a:defRPr sz="1047" kern="1200">
        <a:solidFill>
          <a:schemeClr val="tx1"/>
        </a:solidFill>
        <a:latin typeface="+mn-lt"/>
        <a:ea typeface="+mn-ea"/>
        <a:cs typeface="+mn-cs"/>
      </a:defRPr>
    </a:lvl2pPr>
    <a:lvl3pPr marL="532011" algn="l" defTabSz="532011" rtl="0" eaLnBrk="1" latinLnBrk="0" hangingPunct="1">
      <a:defRPr sz="1047" kern="1200">
        <a:solidFill>
          <a:schemeClr val="tx1"/>
        </a:solidFill>
        <a:latin typeface="+mn-lt"/>
        <a:ea typeface="+mn-ea"/>
        <a:cs typeface="+mn-cs"/>
      </a:defRPr>
    </a:lvl3pPr>
    <a:lvl4pPr marL="798016" algn="l" defTabSz="532011" rtl="0" eaLnBrk="1" latinLnBrk="0" hangingPunct="1">
      <a:defRPr sz="1047" kern="1200">
        <a:solidFill>
          <a:schemeClr val="tx1"/>
        </a:solidFill>
        <a:latin typeface="+mn-lt"/>
        <a:ea typeface="+mn-ea"/>
        <a:cs typeface="+mn-cs"/>
      </a:defRPr>
    </a:lvl4pPr>
    <a:lvl5pPr marL="1064021" algn="l" defTabSz="532011" rtl="0" eaLnBrk="1" latinLnBrk="0" hangingPunct="1">
      <a:defRPr sz="1047" kern="1200">
        <a:solidFill>
          <a:schemeClr val="tx1"/>
        </a:solidFill>
        <a:latin typeface="+mn-lt"/>
        <a:ea typeface="+mn-ea"/>
        <a:cs typeface="+mn-cs"/>
      </a:defRPr>
    </a:lvl5pPr>
    <a:lvl6pPr marL="1330027" algn="l" defTabSz="532011" rtl="0" eaLnBrk="1" latinLnBrk="0" hangingPunct="1">
      <a:defRPr sz="1047" kern="1200">
        <a:solidFill>
          <a:schemeClr val="tx1"/>
        </a:solidFill>
        <a:latin typeface="+mn-lt"/>
        <a:ea typeface="+mn-ea"/>
        <a:cs typeface="+mn-cs"/>
      </a:defRPr>
    </a:lvl6pPr>
    <a:lvl7pPr marL="1596032" algn="l" defTabSz="532011" rtl="0" eaLnBrk="1" latinLnBrk="0" hangingPunct="1">
      <a:defRPr sz="1047" kern="1200">
        <a:solidFill>
          <a:schemeClr val="tx1"/>
        </a:solidFill>
        <a:latin typeface="+mn-lt"/>
        <a:ea typeface="+mn-ea"/>
        <a:cs typeface="+mn-cs"/>
      </a:defRPr>
    </a:lvl7pPr>
    <a:lvl8pPr marL="1862037" algn="l" defTabSz="532011" rtl="0" eaLnBrk="1" latinLnBrk="0" hangingPunct="1">
      <a:defRPr sz="1047" kern="1200">
        <a:solidFill>
          <a:schemeClr val="tx1"/>
        </a:solidFill>
        <a:latin typeface="+mn-lt"/>
        <a:ea typeface="+mn-ea"/>
        <a:cs typeface="+mn-cs"/>
      </a:defRPr>
    </a:lvl8pPr>
    <a:lvl9pPr marL="2128043" algn="l" defTabSz="532011" rtl="0" eaLnBrk="1" latinLnBrk="0" hangingPunct="1">
      <a:defRPr sz="104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070010-DB7F-ACE7-FA9B-CB9C51F1B41D}" name="Leonie Spronk" initials="LS" userId="S::L.Spronk@waterbedrijfgroningen.nl::efbbe22d-29f2-4bf3-b9ac-722dbe0e534b" providerId="AD"/>
  <p188:author id="{0AEC0018-5BD9-AFEC-D6C1-8CD9B81A6E40}" name="Loy Löwik" initials="LL" userId="S::L.Lowik@waterbedrijfgroningen.nl::01ea30ad-7363-4b87-af5d-ff499c05aed7" providerId="AD"/>
  <p188:author id="{23EFCFB2-39CB-7188-EC92-6FD84AF182E1}" name="Chiel Datema" initials="CD" userId="S::C.Datema@waterbedrijfgroningen.nl::66daaa2f-c807-4c49-8911-62b0190cf257" providerId="AD"/>
  <p188:author id="{A8C102EC-48AD-6851-E330-FF15A7FD2001}" name="Gerda Brilleman-Brondijk" initials="GB" userId="S::g.brilleman@waterbedrijfgroningen.nl::ee729341-6420-4661-b7e6-0fc9e397f48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66"/>
    <a:srgbClr val="000000"/>
    <a:srgbClr val="BFBFBF"/>
    <a:srgbClr val="2A206F"/>
    <a:srgbClr val="EC2F40"/>
    <a:srgbClr val="902B5F"/>
    <a:srgbClr val="241773"/>
    <a:srgbClr val="242379"/>
    <a:srgbClr val="E6E6E6"/>
    <a:srgbClr val="0065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font" Target="fonts/font3.fntdata"/><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font" Target="fonts/font1.fntdata"/><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handoutMaster" Target="handoutMasters/handoutMaster1.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notesMaster" Target="notesMasters/notesMaster1.xml"/><Relationship Id="rId48" Type="http://schemas.openxmlformats.org/officeDocument/2006/relationships/font" Target="fonts/font4.fntdata"/><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2.fntdata"/><Relationship Id="rId20" Type="http://schemas.openxmlformats.org/officeDocument/2006/relationships/slide" Target="slides/slide8.xml"/><Relationship Id="rId41" Type="http://schemas.openxmlformats.org/officeDocument/2006/relationships/slide" Target="slides/slide29.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on Carras" userId="S::m.carras@waterbedrijfgroningen.nl::b280db8e-c559-4308-9509-65bde2719c59" providerId="AD" clId="Web-{1DC4854F-CC58-0652-DC84-5598A0AFCCCA}"/>
    <pc:docChg chg="modSld">
      <pc:chgData name="Manon Carras" userId="S::m.carras@waterbedrijfgroningen.nl::b280db8e-c559-4308-9509-65bde2719c59" providerId="AD" clId="Web-{1DC4854F-CC58-0652-DC84-5598A0AFCCCA}" dt="2026-03-24T15:39:03.518" v="0" actId="20577"/>
      <pc:docMkLst>
        <pc:docMk/>
      </pc:docMkLst>
    </pc:docChg>
  </pc:docChgLst>
  <pc:docChgLst>
    <pc:chgData name="Manon Carras" userId="S::m.carras@waterbedrijfgroningen.nl::b280db8e-c559-4308-9509-65bde2719c59" providerId="AD" clId="Web-{2F90135E-2482-CBF4-0E4D-A9C7D06F02F7}"/>
    <pc:docChg chg="addSld delSld modSld sldOrd">
      <pc:chgData name="Manon Carras" userId="S::m.carras@waterbedrijfgroningen.nl::b280db8e-c559-4308-9509-65bde2719c59" providerId="AD" clId="Web-{2F90135E-2482-CBF4-0E4D-A9C7D06F02F7}" dt="2026-04-02T08:31:40.045" v="191"/>
      <pc:docMkLst>
        <pc:docMk/>
      </pc:docMkLst>
      <pc:sldChg chg="modTransition">
        <pc:chgData name="Manon Carras" userId="S::m.carras@waterbedrijfgroningen.nl::b280db8e-c559-4308-9509-65bde2719c59" providerId="AD" clId="Web-{2F90135E-2482-CBF4-0E4D-A9C7D06F02F7}" dt="2026-04-02T08:26:05.170" v="144"/>
        <pc:sldMkLst>
          <pc:docMk/>
          <pc:sldMk cId="354305001" sldId="280"/>
        </pc:sldMkLst>
      </pc:sldChg>
      <pc:sldChg chg="modSp modTransition">
        <pc:chgData name="Manon Carras" userId="S::m.carras@waterbedrijfgroningen.nl::b280db8e-c559-4308-9509-65bde2719c59" providerId="AD" clId="Web-{2F90135E-2482-CBF4-0E4D-A9C7D06F02F7}" dt="2026-04-02T08:25:17.810" v="135"/>
        <pc:sldMkLst>
          <pc:docMk/>
          <pc:sldMk cId="2901919123" sldId="291"/>
        </pc:sldMkLst>
        <pc:spChg chg="mod">
          <ac:chgData name="Manon Carras" userId="S::m.carras@waterbedrijfgroningen.nl::b280db8e-c559-4308-9509-65bde2719c59" providerId="AD" clId="Web-{2F90135E-2482-CBF4-0E4D-A9C7D06F02F7}" dt="2026-04-02T07:19:53.125" v="48" actId="1076"/>
          <ac:spMkLst>
            <pc:docMk/>
            <pc:sldMk cId="2901919123" sldId="291"/>
            <ac:spMk id="2" creationId="{DAF243E8-0006-41B8-B312-116BFD103777}"/>
          </ac:spMkLst>
        </pc:spChg>
        <pc:spChg chg="mod">
          <ac:chgData name="Manon Carras" userId="S::m.carras@waterbedrijfgroningen.nl::b280db8e-c559-4308-9509-65bde2719c59" providerId="AD" clId="Web-{2F90135E-2482-CBF4-0E4D-A9C7D06F02F7}" dt="2026-04-02T07:19:48.234" v="47" actId="1076"/>
          <ac:spMkLst>
            <pc:docMk/>
            <pc:sldMk cId="2901919123" sldId="291"/>
            <ac:spMk id="3" creationId="{BFF68F8C-35B2-D9FB-66A1-C1168256A2E5}"/>
          </ac:spMkLst>
        </pc:spChg>
      </pc:sldChg>
      <pc:sldChg chg="modSp modTransition">
        <pc:chgData name="Manon Carras" userId="S::m.carras@waterbedrijfgroningen.nl::b280db8e-c559-4308-9509-65bde2719c59" providerId="AD" clId="Web-{2F90135E-2482-CBF4-0E4D-A9C7D06F02F7}" dt="2026-04-02T08:26:05.170" v="145"/>
        <pc:sldMkLst>
          <pc:docMk/>
          <pc:sldMk cId="4057343904" sldId="304"/>
        </pc:sldMkLst>
        <pc:spChg chg="mod">
          <ac:chgData name="Manon Carras" userId="S::m.carras@waterbedrijfgroningen.nl::b280db8e-c559-4308-9509-65bde2719c59" providerId="AD" clId="Web-{2F90135E-2482-CBF4-0E4D-A9C7D06F02F7}" dt="2026-04-02T07:16:54.866" v="37" actId="20577"/>
          <ac:spMkLst>
            <pc:docMk/>
            <pc:sldMk cId="4057343904" sldId="304"/>
            <ac:spMk id="3" creationId="{2E6D451A-56D1-AF55-E185-B1A882DA316C}"/>
          </ac:spMkLst>
        </pc:spChg>
      </pc:sldChg>
      <pc:sldChg chg="modTransition">
        <pc:chgData name="Manon Carras" userId="S::m.carras@waterbedrijfgroningen.nl::b280db8e-c559-4308-9509-65bde2719c59" providerId="AD" clId="Web-{2F90135E-2482-CBF4-0E4D-A9C7D06F02F7}" dt="2026-04-02T08:25:17.810" v="140"/>
        <pc:sldMkLst>
          <pc:docMk/>
          <pc:sldMk cId="212193973" sldId="331"/>
        </pc:sldMkLst>
      </pc:sldChg>
      <pc:sldChg chg="modTransition">
        <pc:chgData name="Manon Carras" userId="S::m.carras@waterbedrijfgroningen.nl::b280db8e-c559-4308-9509-65bde2719c59" providerId="AD" clId="Web-{2F90135E-2482-CBF4-0E4D-A9C7D06F02F7}" dt="2026-04-02T08:25:17.810" v="139"/>
        <pc:sldMkLst>
          <pc:docMk/>
          <pc:sldMk cId="1536392943" sldId="332"/>
        </pc:sldMkLst>
      </pc:sldChg>
      <pc:sldChg chg="modSp modTransition">
        <pc:chgData name="Manon Carras" userId="S::m.carras@waterbedrijfgroningen.nl::b280db8e-c559-4308-9509-65bde2719c59" providerId="AD" clId="Web-{2F90135E-2482-CBF4-0E4D-A9C7D06F02F7}" dt="2026-04-02T08:30:44.337" v="190" actId="20577"/>
        <pc:sldMkLst>
          <pc:docMk/>
          <pc:sldMk cId="4021032535" sldId="336"/>
        </pc:sldMkLst>
        <pc:spChg chg="mod">
          <ac:chgData name="Manon Carras" userId="S::m.carras@waterbedrijfgroningen.nl::b280db8e-c559-4308-9509-65bde2719c59" providerId="AD" clId="Web-{2F90135E-2482-CBF4-0E4D-A9C7D06F02F7}" dt="2026-04-02T08:30:44.337" v="190" actId="20577"/>
          <ac:spMkLst>
            <pc:docMk/>
            <pc:sldMk cId="4021032535" sldId="336"/>
            <ac:spMk id="3" creationId="{AD1A70B9-CEBD-C2B5-0E13-D7A2E010EB55}"/>
          </ac:spMkLst>
        </pc:spChg>
      </pc:sldChg>
      <pc:sldChg chg="modTransition">
        <pc:chgData name="Manon Carras" userId="S::m.carras@waterbedrijfgroningen.nl::b280db8e-c559-4308-9509-65bde2719c59" providerId="AD" clId="Web-{2F90135E-2482-CBF4-0E4D-A9C7D06F02F7}" dt="2026-04-02T08:24:11.997" v="124"/>
        <pc:sldMkLst>
          <pc:docMk/>
          <pc:sldMk cId="4066735328" sldId="400"/>
        </pc:sldMkLst>
      </pc:sldChg>
      <pc:sldChg chg="modTransition">
        <pc:chgData name="Manon Carras" userId="S::m.carras@waterbedrijfgroningen.nl::b280db8e-c559-4308-9509-65bde2719c59" providerId="AD" clId="Web-{2F90135E-2482-CBF4-0E4D-A9C7D06F02F7}" dt="2026-04-02T08:26:05.186" v="148"/>
        <pc:sldMkLst>
          <pc:docMk/>
          <pc:sldMk cId="623501433" sldId="415"/>
        </pc:sldMkLst>
      </pc:sldChg>
      <pc:sldChg chg="modTransition">
        <pc:chgData name="Manon Carras" userId="S::m.carras@waterbedrijfgroningen.nl::b280db8e-c559-4308-9509-65bde2719c59" providerId="AD" clId="Web-{2F90135E-2482-CBF4-0E4D-A9C7D06F02F7}" dt="2026-04-02T08:25:17.810" v="137"/>
        <pc:sldMkLst>
          <pc:docMk/>
          <pc:sldMk cId="1648446437" sldId="453"/>
        </pc:sldMkLst>
      </pc:sldChg>
      <pc:sldChg chg="modSp modTransition">
        <pc:chgData name="Manon Carras" userId="S::m.carras@waterbedrijfgroningen.nl::b280db8e-c559-4308-9509-65bde2719c59" providerId="AD" clId="Web-{2F90135E-2482-CBF4-0E4D-A9C7D06F02F7}" dt="2026-04-02T08:24:06.043" v="123"/>
        <pc:sldMkLst>
          <pc:docMk/>
          <pc:sldMk cId="2437766338" sldId="461"/>
        </pc:sldMkLst>
        <pc:spChg chg="mod">
          <ac:chgData name="Manon Carras" userId="S::m.carras@waterbedrijfgroningen.nl::b280db8e-c559-4308-9509-65bde2719c59" providerId="AD" clId="Web-{2F90135E-2482-CBF4-0E4D-A9C7D06F02F7}" dt="2026-04-02T07:21:05.049" v="70" actId="1076"/>
          <ac:spMkLst>
            <pc:docMk/>
            <pc:sldMk cId="2437766338" sldId="461"/>
            <ac:spMk id="2" creationId="{45A5B50F-713C-B327-439E-EAD32FE8270C}"/>
          </ac:spMkLst>
        </pc:spChg>
        <pc:spChg chg="mod">
          <ac:chgData name="Manon Carras" userId="S::m.carras@waterbedrijfgroningen.nl::b280db8e-c559-4308-9509-65bde2719c59" providerId="AD" clId="Web-{2F90135E-2482-CBF4-0E4D-A9C7D06F02F7}" dt="2026-04-02T07:21:02.877" v="69" actId="1076"/>
          <ac:spMkLst>
            <pc:docMk/>
            <pc:sldMk cId="2437766338" sldId="461"/>
            <ac:spMk id="3" creationId="{799351C5-E098-2B54-5EBA-418151A6604E}"/>
          </ac:spMkLst>
        </pc:spChg>
      </pc:sldChg>
      <pc:sldChg chg="modSp">
        <pc:chgData name="Manon Carras" userId="S::m.carras@waterbedrijfgroningen.nl::b280db8e-c559-4308-9509-65bde2719c59" providerId="AD" clId="Web-{2F90135E-2482-CBF4-0E4D-A9C7D06F02F7}" dt="2026-04-02T07:22:54.662" v="88" actId="20577"/>
        <pc:sldMkLst>
          <pc:docMk/>
          <pc:sldMk cId="2796450857" sldId="464"/>
        </pc:sldMkLst>
        <pc:spChg chg="mod">
          <ac:chgData name="Manon Carras" userId="S::m.carras@waterbedrijfgroningen.nl::b280db8e-c559-4308-9509-65bde2719c59" providerId="AD" clId="Web-{2F90135E-2482-CBF4-0E4D-A9C7D06F02F7}" dt="2026-04-02T07:22:54.662" v="88" actId="20577"/>
          <ac:spMkLst>
            <pc:docMk/>
            <pc:sldMk cId="2796450857" sldId="464"/>
            <ac:spMk id="5" creationId="{1CF9ACAF-9B98-B60D-0E0D-42670E2288D8}"/>
          </ac:spMkLst>
        </pc:spChg>
      </pc:sldChg>
      <pc:sldChg chg="modTransition delAnim">
        <pc:chgData name="Manon Carras" userId="S::m.carras@waterbedrijfgroningen.nl::b280db8e-c559-4308-9509-65bde2719c59" providerId="AD" clId="Web-{2F90135E-2482-CBF4-0E4D-A9C7D06F02F7}" dt="2026-04-02T08:25:17.810" v="142"/>
        <pc:sldMkLst>
          <pc:docMk/>
          <pc:sldMk cId="719697752" sldId="474"/>
        </pc:sldMkLst>
      </pc:sldChg>
      <pc:sldChg chg="modTransition">
        <pc:chgData name="Manon Carras" userId="S::m.carras@waterbedrijfgroningen.nl::b280db8e-c559-4308-9509-65bde2719c59" providerId="AD" clId="Web-{2F90135E-2482-CBF4-0E4D-A9C7D06F02F7}" dt="2026-04-02T08:24:15.184" v="125"/>
        <pc:sldMkLst>
          <pc:docMk/>
          <pc:sldMk cId="1690834225" sldId="490"/>
        </pc:sldMkLst>
      </pc:sldChg>
      <pc:sldChg chg="modTransition">
        <pc:chgData name="Manon Carras" userId="S::m.carras@waterbedrijfgroningen.nl::b280db8e-c559-4308-9509-65bde2719c59" providerId="AD" clId="Web-{2F90135E-2482-CBF4-0E4D-A9C7D06F02F7}" dt="2026-04-02T08:25:17.810" v="141"/>
        <pc:sldMkLst>
          <pc:docMk/>
          <pc:sldMk cId="1470780033" sldId="569"/>
        </pc:sldMkLst>
      </pc:sldChg>
      <pc:sldChg chg="modTransition">
        <pc:chgData name="Manon Carras" userId="S::m.carras@waterbedrijfgroningen.nl::b280db8e-c559-4308-9509-65bde2719c59" providerId="AD" clId="Web-{2F90135E-2482-CBF4-0E4D-A9C7D06F02F7}" dt="2026-04-02T08:25:17.810" v="143"/>
        <pc:sldMkLst>
          <pc:docMk/>
          <pc:sldMk cId="2847128156" sldId="610"/>
        </pc:sldMkLst>
      </pc:sldChg>
      <pc:sldChg chg="modTransition">
        <pc:chgData name="Manon Carras" userId="S::m.carras@waterbedrijfgroningen.nl::b280db8e-c559-4308-9509-65bde2719c59" providerId="AD" clId="Web-{2F90135E-2482-CBF4-0E4D-A9C7D06F02F7}" dt="2026-04-02T08:25:17.810" v="136"/>
        <pc:sldMkLst>
          <pc:docMk/>
          <pc:sldMk cId="478850409" sldId="612"/>
        </pc:sldMkLst>
      </pc:sldChg>
      <pc:sldChg chg="addSp delSp modSp modTransition">
        <pc:chgData name="Manon Carras" userId="S::m.carras@waterbedrijfgroningen.nl::b280db8e-c559-4308-9509-65bde2719c59" providerId="AD" clId="Web-{2F90135E-2482-CBF4-0E4D-A9C7D06F02F7}" dt="2026-04-02T08:25:17.810" v="128"/>
        <pc:sldMkLst>
          <pc:docMk/>
          <pc:sldMk cId="737432863" sldId="627"/>
        </pc:sldMkLst>
        <pc:spChg chg="add mod">
          <ac:chgData name="Manon Carras" userId="S::m.carras@waterbedrijfgroningen.nl::b280db8e-c559-4308-9509-65bde2719c59" providerId="AD" clId="Web-{2F90135E-2482-CBF4-0E4D-A9C7D06F02F7}" dt="2026-04-02T07:22:23.864" v="75" actId="20577"/>
          <ac:spMkLst>
            <pc:docMk/>
            <pc:sldMk cId="737432863" sldId="627"/>
            <ac:spMk id="4" creationId="{3372BD02-6C58-6A17-8CE6-1EB93563FD58}"/>
          </ac:spMkLst>
        </pc:spChg>
        <pc:spChg chg="add mod">
          <ac:chgData name="Manon Carras" userId="S::m.carras@waterbedrijfgroningen.nl::b280db8e-c559-4308-9509-65bde2719c59" providerId="AD" clId="Web-{2F90135E-2482-CBF4-0E4D-A9C7D06F02F7}" dt="2026-04-02T07:20:37.111" v="65" actId="20577"/>
          <ac:spMkLst>
            <pc:docMk/>
            <pc:sldMk cId="737432863" sldId="627"/>
            <ac:spMk id="6" creationId="{31E7F706-DBEE-7419-346F-B4B54A204CD9}"/>
          </ac:spMkLst>
        </pc:spChg>
      </pc:sldChg>
      <pc:sldChg chg="modTransition">
        <pc:chgData name="Manon Carras" userId="S::m.carras@waterbedrijfgroningen.nl::b280db8e-c559-4308-9509-65bde2719c59" providerId="AD" clId="Web-{2F90135E-2482-CBF4-0E4D-A9C7D06F02F7}" dt="2026-04-02T08:25:17.810" v="131"/>
        <pc:sldMkLst>
          <pc:docMk/>
          <pc:sldMk cId="4269089418" sldId="631"/>
        </pc:sldMkLst>
      </pc:sldChg>
      <pc:sldChg chg="modSp modTransition">
        <pc:chgData name="Manon Carras" userId="S::m.carras@waterbedrijfgroningen.nl::b280db8e-c559-4308-9509-65bde2719c59" providerId="AD" clId="Web-{2F90135E-2482-CBF4-0E4D-A9C7D06F02F7}" dt="2026-04-02T08:28:31.203" v="162" actId="20577"/>
        <pc:sldMkLst>
          <pc:docMk/>
          <pc:sldMk cId="4208798253" sldId="633"/>
        </pc:sldMkLst>
        <pc:spChg chg="mod">
          <ac:chgData name="Manon Carras" userId="S::m.carras@waterbedrijfgroningen.nl::b280db8e-c559-4308-9509-65bde2719c59" providerId="AD" clId="Web-{2F90135E-2482-CBF4-0E4D-A9C7D06F02F7}" dt="2026-04-02T08:28:31.203" v="162" actId="20577"/>
          <ac:spMkLst>
            <pc:docMk/>
            <pc:sldMk cId="4208798253" sldId="633"/>
            <ac:spMk id="2" creationId="{380D16C1-366D-3874-785B-E9FFE37CDCAC}"/>
          </ac:spMkLst>
        </pc:spChg>
      </pc:sldChg>
      <pc:sldChg chg="modSp modTransition">
        <pc:chgData name="Manon Carras" userId="S::m.carras@waterbedrijfgroningen.nl::b280db8e-c559-4308-9509-65bde2719c59" providerId="AD" clId="Web-{2F90135E-2482-CBF4-0E4D-A9C7D06F02F7}" dt="2026-04-02T08:30:14.225" v="186" actId="20577"/>
        <pc:sldMkLst>
          <pc:docMk/>
          <pc:sldMk cId="4231820044" sldId="634"/>
        </pc:sldMkLst>
        <pc:spChg chg="mod">
          <ac:chgData name="Manon Carras" userId="S::m.carras@waterbedrijfgroningen.nl::b280db8e-c559-4308-9509-65bde2719c59" providerId="AD" clId="Web-{2F90135E-2482-CBF4-0E4D-A9C7D06F02F7}" dt="2026-04-02T08:30:14.225" v="186" actId="20577"/>
          <ac:spMkLst>
            <pc:docMk/>
            <pc:sldMk cId="4231820044" sldId="634"/>
            <ac:spMk id="2" creationId="{04B708A2-2A8A-5980-84F0-1B147668EAD4}"/>
          </ac:spMkLst>
        </pc:spChg>
      </pc:sldChg>
      <pc:sldChg chg="modTransition">
        <pc:chgData name="Manon Carras" userId="S::m.carras@waterbedrijfgroningen.nl::b280db8e-c559-4308-9509-65bde2719c59" providerId="AD" clId="Web-{2F90135E-2482-CBF4-0E4D-A9C7D06F02F7}" dt="2026-04-02T08:26:05.170" v="147"/>
        <pc:sldMkLst>
          <pc:docMk/>
          <pc:sldMk cId="1124949096" sldId="635"/>
        </pc:sldMkLst>
      </pc:sldChg>
      <pc:sldChg chg="modTransition">
        <pc:chgData name="Manon Carras" userId="S::m.carras@waterbedrijfgroningen.nl::b280db8e-c559-4308-9509-65bde2719c59" providerId="AD" clId="Web-{2F90135E-2482-CBF4-0E4D-A9C7D06F02F7}" dt="2026-04-02T08:25:17.810" v="129"/>
        <pc:sldMkLst>
          <pc:docMk/>
          <pc:sldMk cId="450950684" sldId="636"/>
        </pc:sldMkLst>
      </pc:sldChg>
      <pc:sldChg chg="modTransition">
        <pc:chgData name="Manon Carras" userId="S::m.carras@waterbedrijfgroningen.nl::b280db8e-c559-4308-9509-65bde2719c59" providerId="AD" clId="Web-{2F90135E-2482-CBF4-0E4D-A9C7D06F02F7}" dt="2026-04-02T08:25:17.810" v="126"/>
        <pc:sldMkLst>
          <pc:docMk/>
          <pc:sldMk cId="524150723" sldId="637"/>
        </pc:sldMkLst>
      </pc:sldChg>
      <pc:sldChg chg="modTransition">
        <pc:chgData name="Manon Carras" userId="S::m.carras@waterbedrijfgroningen.nl::b280db8e-c559-4308-9509-65bde2719c59" providerId="AD" clId="Web-{2F90135E-2482-CBF4-0E4D-A9C7D06F02F7}" dt="2026-04-02T08:25:17.810" v="130"/>
        <pc:sldMkLst>
          <pc:docMk/>
          <pc:sldMk cId="1700677047" sldId="638"/>
        </pc:sldMkLst>
      </pc:sldChg>
      <pc:sldChg chg="modTransition">
        <pc:chgData name="Manon Carras" userId="S::m.carras@waterbedrijfgroningen.nl::b280db8e-c559-4308-9509-65bde2719c59" providerId="AD" clId="Web-{2F90135E-2482-CBF4-0E4D-A9C7D06F02F7}" dt="2026-04-02T08:25:17.810" v="127"/>
        <pc:sldMkLst>
          <pc:docMk/>
          <pc:sldMk cId="758064354" sldId="639"/>
        </pc:sldMkLst>
      </pc:sldChg>
      <pc:sldChg chg="modSp add ord replId modTransition">
        <pc:chgData name="Manon Carras" userId="S::m.carras@waterbedrijfgroningen.nl::b280db8e-c559-4308-9509-65bde2719c59" providerId="AD" clId="Web-{2F90135E-2482-CBF4-0E4D-A9C7D06F02F7}" dt="2026-04-02T08:25:17.810" v="132"/>
        <pc:sldMkLst>
          <pc:docMk/>
          <pc:sldMk cId="2753113767" sldId="641"/>
        </pc:sldMkLst>
        <pc:spChg chg="mod">
          <ac:chgData name="Manon Carras" userId="S::m.carras@waterbedrijfgroningen.nl::b280db8e-c559-4308-9509-65bde2719c59" providerId="AD" clId="Web-{2F90135E-2482-CBF4-0E4D-A9C7D06F02F7}" dt="2026-04-02T07:16:43.131" v="31" actId="20577"/>
          <ac:spMkLst>
            <pc:docMk/>
            <pc:sldMk cId="2753113767" sldId="641"/>
            <ac:spMk id="2" creationId="{7E432016-0B5E-1B9A-95B8-2EA8F33CFC6C}"/>
          </ac:spMkLst>
        </pc:spChg>
        <pc:spChg chg="mod">
          <ac:chgData name="Manon Carras" userId="S::m.carras@waterbedrijfgroningen.nl::b280db8e-c559-4308-9509-65bde2719c59" providerId="AD" clId="Web-{2F90135E-2482-CBF4-0E4D-A9C7D06F02F7}" dt="2026-04-02T07:16:46.272" v="33" actId="20577"/>
          <ac:spMkLst>
            <pc:docMk/>
            <pc:sldMk cId="2753113767" sldId="641"/>
            <ac:spMk id="3" creationId="{4C7803DB-DAD0-896A-BF7A-9CF443105294}"/>
          </ac:spMkLst>
        </pc:spChg>
      </pc:sldChg>
      <pc:sldChg chg="addSp delSp modSp add ord replId modTransition">
        <pc:chgData name="Manon Carras" userId="S::m.carras@waterbedrijfgroningen.nl::b280db8e-c559-4308-9509-65bde2719c59" providerId="AD" clId="Web-{2F90135E-2482-CBF4-0E4D-A9C7D06F02F7}" dt="2026-04-02T08:25:17.810" v="138"/>
        <pc:sldMkLst>
          <pc:docMk/>
          <pc:sldMk cId="3748947303" sldId="642"/>
        </pc:sldMkLst>
        <pc:spChg chg="add mod">
          <ac:chgData name="Manon Carras" userId="S::m.carras@waterbedrijfgroningen.nl::b280db8e-c559-4308-9509-65bde2719c59" providerId="AD" clId="Web-{2F90135E-2482-CBF4-0E4D-A9C7D06F02F7}" dt="2026-04-02T07:20:50.439" v="68" actId="20577"/>
          <ac:spMkLst>
            <pc:docMk/>
            <pc:sldMk cId="3748947303" sldId="642"/>
            <ac:spMk id="4" creationId="{556AB2DA-DDB2-0082-7E2C-DE9E4DAD314A}"/>
          </ac:spMkLst>
        </pc:spChg>
        <pc:spChg chg="add">
          <ac:chgData name="Manon Carras" userId="S::m.carras@waterbedrijfgroningen.nl::b280db8e-c559-4308-9509-65bde2719c59" providerId="AD" clId="Web-{2F90135E-2482-CBF4-0E4D-A9C7D06F02F7}" dt="2026-04-02T07:18:27.371" v="41"/>
          <ac:spMkLst>
            <pc:docMk/>
            <pc:sldMk cId="3748947303" sldId="642"/>
            <ac:spMk id="6" creationId="{81327A9F-4182-3AC5-BA80-1EB7EF71CE0E}"/>
          </ac:spMkLst>
        </pc:spChg>
      </pc:sldChg>
      <pc:sldChg chg="addSp delSp modSp add replId modTransition">
        <pc:chgData name="Manon Carras" userId="S::m.carras@waterbedrijfgroningen.nl::b280db8e-c559-4308-9509-65bde2719c59" providerId="AD" clId="Web-{2F90135E-2482-CBF4-0E4D-A9C7D06F02F7}" dt="2026-04-02T08:27:49.140" v="156"/>
        <pc:sldMkLst>
          <pc:docMk/>
          <pc:sldMk cId="3603145126" sldId="643"/>
        </pc:sldMkLst>
        <pc:picChg chg="add mod modCrop">
          <ac:chgData name="Manon Carras" userId="S::m.carras@waterbedrijfgroningen.nl::b280db8e-c559-4308-9509-65bde2719c59" providerId="AD" clId="Web-{2F90135E-2482-CBF4-0E4D-A9C7D06F02F7}" dt="2026-04-02T08:22:04.979" v="121" actId="1076"/>
          <ac:picMkLst>
            <pc:docMk/>
            <pc:sldMk cId="3603145126" sldId="643"/>
            <ac:picMk id="8" creationId="{43ED3DB6-4F24-A11E-CFFB-2100F5D759F5}"/>
          </ac:picMkLst>
        </pc:picChg>
      </pc:sldChg>
    </pc:docChg>
  </pc:docChgLst>
  <pc:docChgLst>
    <pc:chgData name="Wilderik Burema" userId="6a25a0d9-3373-4e08-8156-cee6811eeff8" providerId="ADAL" clId="{7AA4091A-7B35-4DCD-86E2-4AB61FAB18D5}"/>
    <pc:docChg chg="undo custSel addSld delSld modSld sldOrd">
      <pc:chgData name="Wilderik Burema" userId="6a25a0d9-3373-4e08-8156-cee6811eeff8" providerId="ADAL" clId="{7AA4091A-7B35-4DCD-86E2-4AB61FAB18D5}" dt="2026-04-07T12:08:11.124" v="2534" actId="20577"/>
      <pc:docMkLst>
        <pc:docMk/>
      </pc:docMkLst>
      <pc:sldChg chg="modSp mod">
        <pc:chgData name="Wilderik Burema" userId="6a25a0d9-3373-4e08-8156-cee6811eeff8" providerId="ADAL" clId="{7AA4091A-7B35-4DCD-86E2-4AB61FAB18D5}" dt="2026-03-30T12:50:37.948" v="1890" actId="20577"/>
        <pc:sldMkLst>
          <pc:docMk/>
          <pc:sldMk cId="4057343904" sldId="304"/>
        </pc:sldMkLst>
        <pc:spChg chg="mod">
          <ac:chgData name="Wilderik Burema" userId="6a25a0d9-3373-4e08-8156-cee6811eeff8" providerId="ADAL" clId="{7AA4091A-7B35-4DCD-86E2-4AB61FAB18D5}" dt="2026-03-30T12:50:37.948" v="1890" actId="20577"/>
          <ac:spMkLst>
            <pc:docMk/>
            <pc:sldMk cId="4057343904" sldId="304"/>
            <ac:spMk id="3" creationId="{2E6D451A-56D1-AF55-E185-B1A882DA316C}"/>
          </ac:spMkLst>
        </pc:spChg>
      </pc:sldChg>
      <pc:sldChg chg="modSp mod">
        <pc:chgData name="Wilderik Burema" userId="6a25a0d9-3373-4e08-8156-cee6811eeff8" providerId="ADAL" clId="{7AA4091A-7B35-4DCD-86E2-4AB61FAB18D5}" dt="2026-04-02T06:41:47.104" v="2075" actId="13926"/>
        <pc:sldMkLst>
          <pc:docMk/>
          <pc:sldMk cId="4021032535" sldId="336"/>
        </pc:sldMkLst>
        <pc:spChg chg="mod">
          <ac:chgData name="Wilderik Burema" userId="6a25a0d9-3373-4e08-8156-cee6811eeff8" providerId="ADAL" clId="{7AA4091A-7B35-4DCD-86E2-4AB61FAB18D5}" dt="2026-04-02T06:41:47.104" v="2075" actId="13926"/>
          <ac:spMkLst>
            <pc:docMk/>
            <pc:sldMk cId="4021032535" sldId="336"/>
            <ac:spMk id="3" creationId="{AD1A70B9-CEBD-C2B5-0E13-D7A2E010EB55}"/>
          </ac:spMkLst>
        </pc:spChg>
      </pc:sldChg>
      <pc:sldChg chg="modSp mod ord">
        <pc:chgData name="Wilderik Burema" userId="6a25a0d9-3373-4e08-8156-cee6811eeff8" providerId="ADAL" clId="{7AA4091A-7B35-4DCD-86E2-4AB61FAB18D5}" dt="2026-03-27T19:50:35.646" v="1411"/>
        <pc:sldMkLst>
          <pc:docMk/>
          <pc:sldMk cId="623501433" sldId="415"/>
        </pc:sldMkLst>
        <pc:spChg chg="mod">
          <ac:chgData name="Wilderik Burema" userId="6a25a0d9-3373-4e08-8156-cee6811eeff8" providerId="ADAL" clId="{7AA4091A-7B35-4DCD-86E2-4AB61FAB18D5}" dt="2026-03-27T19:48:26.254" v="1155" actId="20577"/>
          <ac:spMkLst>
            <pc:docMk/>
            <pc:sldMk cId="623501433" sldId="415"/>
            <ac:spMk id="2" creationId="{74C30A33-0FE8-CB3E-4707-7876531FEDEB}"/>
          </ac:spMkLst>
        </pc:spChg>
        <pc:spChg chg="mod">
          <ac:chgData name="Wilderik Burema" userId="6a25a0d9-3373-4e08-8156-cee6811eeff8" providerId="ADAL" clId="{7AA4091A-7B35-4DCD-86E2-4AB61FAB18D5}" dt="2026-03-27T19:50:29.736" v="1409" actId="5793"/>
          <ac:spMkLst>
            <pc:docMk/>
            <pc:sldMk cId="623501433" sldId="415"/>
            <ac:spMk id="4" creationId="{35508F13-7E30-45B3-E4A1-F6DEC37F5221}"/>
          </ac:spMkLst>
        </pc:spChg>
      </pc:sldChg>
      <pc:sldChg chg="modSp mod">
        <pc:chgData name="Wilderik Burema" userId="6a25a0d9-3373-4e08-8156-cee6811eeff8" providerId="ADAL" clId="{7AA4091A-7B35-4DCD-86E2-4AB61FAB18D5}" dt="2026-03-30T12:50:22.417" v="1888" actId="20577"/>
        <pc:sldMkLst>
          <pc:docMk/>
          <pc:sldMk cId="2796450857" sldId="464"/>
        </pc:sldMkLst>
        <pc:spChg chg="mod">
          <ac:chgData name="Wilderik Burema" userId="6a25a0d9-3373-4e08-8156-cee6811eeff8" providerId="ADAL" clId="{7AA4091A-7B35-4DCD-86E2-4AB61FAB18D5}" dt="2026-03-30T12:50:22.417" v="1888" actId="20577"/>
          <ac:spMkLst>
            <pc:docMk/>
            <pc:sldMk cId="2796450857" sldId="464"/>
            <ac:spMk id="5" creationId="{1CF9ACAF-9B98-B60D-0E0D-42670E2288D8}"/>
          </ac:spMkLst>
        </pc:spChg>
      </pc:sldChg>
      <pc:sldChg chg="modSp mod">
        <pc:chgData name="Wilderik Burema" userId="6a25a0d9-3373-4e08-8156-cee6811eeff8" providerId="ADAL" clId="{7AA4091A-7B35-4DCD-86E2-4AB61FAB18D5}" dt="2026-04-02T06:37:32.226" v="1989" actId="20577"/>
        <pc:sldMkLst>
          <pc:docMk/>
          <pc:sldMk cId="1470780033" sldId="569"/>
        </pc:sldMkLst>
        <pc:spChg chg="mod">
          <ac:chgData name="Wilderik Burema" userId="6a25a0d9-3373-4e08-8156-cee6811eeff8" providerId="ADAL" clId="{7AA4091A-7B35-4DCD-86E2-4AB61FAB18D5}" dt="2026-04-02T06:37:32.226" v="1989" actId="20577"/>
          <ac:spMkLst>
            <pc:docMk/>
            <pc:sldMk cId="1470780033" sldId="569"/>
            <ac:spMk id="5" creationId="{3E25F196-A50E-A956-0390-5D40A2769C4F}"/>
          </ac:spMkLst>
        </pc:spChg>
      </pc:sldChg>
      <pc:sldChg chg="modSp mod">
        <pc:chgData name="Wilderik Burema" userId="6a25a0d9-3373-4e08-8156-cee6811eeff8" providerId="ADAL" clId="{7AA4091A-7B35-4DCD-86E2-4AB61FAB18D5}" dt="2026-03-30T12:50:51.158" v="1891" actId="313"/>
        <pc:sldMkLst>
          <pc:docMk/>
          <pc:sldMk cId="478850409" sldId="612"/>
        </pc:sldMkLst>
        <pc:spChg chg="mod">
          <ac:chgData name="Wilderik Burema" userId="6a25a0d9-3373-4e08-8156-cee6811eeff8" providerId="ADAL" clId="{7AA4091A-7B35-4DCD-86E2-4AB61FAB18D5}" dt="2026-03-30T12:50:51.158" v="1891" actId="313"/>
          <ac:spMkLst>
            <pc:docMk/>
            <pc:sldMk cId="478850409" sldId="612"/>
            <ac:spMk id="4" creationId="{81EC6F0E-5D57-3A4A-6017-76F93E78F6B4}"/>
          </ac:spMkLst>
        </pc:spChg>
      </pc:sldChg>
      <pc:sldChg chg="modSp mod">
        <pc:chgData name="Wilderik Burema" userId="6a25a0d9-3373-4e08-8156-cee6811eeff8" providerId="ADAL" clId="{7AA4091A-7B35-4DCD-86E2-4AB61FAB18D5}" dt="2026-03-27T19:47:51.701" v="1142" actId="20577"/>
        <pc:sldMkLst>
          <pc:docMk/>
          <pc:sldMk cId="737432863" sldId="627"/>
        </pc:sldMkLst>
      </pc:sldChg>
      <pc:sldChg chg="addSp delSp modSp mod">
        <pc:chgData name="Wilderik Burema" userId="6a25a0d9-3373-4e08-8156-cee6811eeff8" providerId="ADAL" clId="{7AA4091A-7B35-4DCD-86E2-4AB61FAB18D5}" dt="2026-04-02T06:39:10.226" v="2025" actId="1038"/>
        <pc:sldMkLst>
          <pc:docMk/>
          <pc:sldMk cId="4269089418" sldId="631"/>
        </pc:sldMkLst>
        <pc:spChg chg="mod">
          <ac:chgData name="Wilderik Burema" userId="6a25a0d9-3373-4e08-8156-cee6811eeff8" providerId="ADAL" clId="{7AA4091A-7B35-4DCD-86E2-4AB61FAB18D5}" dt="2026-04-02T06:38:59.923" v="2007" actId="20577"/>
          <ac:spMkLst>
            <pc:docMk/>
            <pc:sldMk cId="4269089418" sldId="631"/>
            <ac:spMk id="2" creationId="{05897467-453E-EBAD-6074-B8E4D5BC2DB3}"/>
          </ac:spMkLst>
        </pc:spChg>
        <pc:picChg chg="add mod">
          <ac:chgData name="Wilderik Burema" userId="6a25a0d9-3373-4e08-8156-cee6811eeff8" providerId="ADAL" clId="{7AA4091A-7B35-4DCD-86E2-4AB61FAB18D5}" dt="2026-04-02T06:39:10.226" v="2025" actId="1038"/>
          <ac:picMkLst>
            <pc:docMk/>
            <pc:sldMk cId="4269089418" sldId="631"/>
            <ac:picMk id="5" creationId="{2271BB9A-BFFD-A753-9906-C4A804266509}"/>
          </ac:picMkLst>
        </pc:picChg>
      </pc:sldChg>
      <pc:sldChg chg="modSp add mod">
        <pc:chgData name="Wilderik Burema" userId="6a25a0d9-3373-4e08-8156-cee6811eeff8" providerId="ADAL" clId="{7AA4091A-7B35-4DCD-86E2-4AB61FAB18D5}" dt="2026-04-07T12:08:11.124" v="2534" actId="20577"/>
        <pc:sldMkLst>
          <pc:docMk/>
          <pc:sldMk cId="4208798253" sldId="633"/>
        </pc:sldMkLst>
        <pc:spChg chg="mod">
          <ac:chgData name="Wilderik Burema" userId="6a25a0d9-3373-4e08-8156-cee6811eeff8" providerId="ADAL" clId="{7AA4091A-7B35-4DCD-86E2-4AB61FAB18D5}" dt="2026-04-07T12:08:11.124" v="2534" actId="20577"/>
          <ac:spMkLst>
            <pc:docMk/>
            <pc:sldMk cId="4208798253" sldId="633"/>
            <ac:spMk id="4" creationId="{EB8A6F67-6513-85E4-47FF-54149FD275E4}"/>
          </ac:spMkLst>
        </pc:spChg>
      </pc:sldChg>
      <pc:sldChg chg="addSp delSp modSp add mod">
        <pc:chgData name="Wilderik Burema" userId="6a25a0d9-3373-4e08-8156-cee6811eeff8" providerId="ADAL" clId="{7AA4091A-7B35-4DCD-86E2-4AB61FAB18D5}" dt="2026-03-30T14:41:11.114" v="1932" actId="14100"/>
        <pc:sldMkLst>
          <pc:docMk/>
          <pc:sldMk cId="4231820044" sldId="634"/>
        </pc:sldMkLst>
        <pc:picChg chg="add mod ord">
          <ac:chgData name="Wilderik Burema" userId="6a25a0d9-3373-4e08-8156-cee6811eeff8" providerId="ADAL" clId="{7AA4091A-7B35-4DCD-86E2-4AB61FAB18D5}" dt="2026-03-30T14:40:18.379" v="1928" actId="1076"/>
          <ac:picMkLst>
            <pc:docMk/>
            <pc:sldMk cId="4231820044" sldId="634"/>
            <ac:picMk id="5" creationId="{C996D4D2-BF3B-D5D7-9592-A597F453BA1F}"/>
          </ac:picMkLst>
        </pc:picChg>
        <pc:picChg chg="add mod">
          <ac:chgData name="Wilderik Burema" userId="6a25a0d9-3373-4e08-8156-cee6811eeff8" providerId="ADAL" clId="{7AA4091A-7B35-4DCD-86E2-4AB61FAB18D5}" dt="2026-03-30T14:41:11.114" v="1932" actId="14100"/>
          <ac:picMkLst>
            <pc:docMk/>
            <pc:sldMk cId="4231820044" sldId="634"/>
            <ac:picMk id="7" creationId="{DE30E6FB-B19D-4650-DF2D-CE9DEB8549A7}"/>
          </ac:picMkLst>
        </pc:picChg>
      </pc:sldChg>
      <pc:sldChg chg="modSp add mod">
        <pc:chgData name="Wilderik Burema" userId="6a25a0d9-3373-4e08-8156-cee6811eeff8" providerId="ADAL" clId="{7AA4091A-7B35-4DCD-86E2-4AB61FAB18D5}" dt="2026-03-27T19:57:26.177" v="1855" actId="20577"/>
        <pc:sldMkLst>
          <pc:docMk/>
          <pc:sldMk cId="1124949096" sldId="635"/>
        </pc:sldMkLst>
        <pc:spChg chg="mod">
          <ac:chgData name="Wilderik Burema" userId="6a25a0d9-3373-4e08-8156-cee6811eeff8" providerId="ADAL" clId="{7AA4091A-7B35-4DCD-86E2-4AB61FAB18D5}" dt="2026-03-27T19:57:26.177" v="1855" actId="20577"/>
          <ac:spMkLst>
            <pc:docMk/>
            <pc:sldMk cId="1124949096" sldId="635"/>
            <ac:spMk id="4" creationId="{804D376D-AD93-0F5D-A405-BC228EA0C20A}"/>
          </ac:spMkLst>
        </pc:spChg>
      </pc:sldChg>
      <pc:sldChg chg="addSp delSp modSp add mod">
        <pc:chgData name="Wilderik Burema" userId="6a25a0d9-3373-4e08-8156-cee6811eeff8" providerId="ADAL" clId="{7AA4091A-7B35-4DCD-86E2-4AB61FAB18D5}" dt="2026-04-02T06:39:21.547" v="2042" actId="20577"/>
        <pc:sldMkLst>
          <pc:docMk/>
          <pc:sldMk cId="450950684" sldId="636"/>
        </pc:sldMkLst>
        <pc:spChg chg="mod">
          <ac:chgData name="Wilderik Burema" userId="6a25a0d9-3373-4e08-8156-cee6811eeff8" providerId="ADAL" clId="{7AA4091A-7B35-4DCD-86E2-4AB61FAB18D5}" dt="2026-04-02T06:39:21.547" v="2042" actId="20577"/>
          <ac:spMkLst>
            <pc:docMk/>
            <pc:sldMk cId="450950684" sldId="636"/>
            <ac:spMk id="7" creationId="{E6C0E109-AE82-A91D-12AF-924F4AD8990D}"/>
          </ac:spMkLst>
        </pc:spChg>
        <pc:picChg chg="add mod ord">
          <ac:chgData name="Wilderik Burema" userId="6a25a0d9-3373-4e08-8156-cee6811eeff8" providerId="ADAL" clId="{7AA4091A-7B35-4DCD-86E2-4AB61FAB18D5}" dt="2026-03-30T14:44:45.843" v="1943" actId="1076"/>
          <ac:picMkLst>
            <pc:docMk/>
            <pc:sldMk cId="450950684" sldId="636"/>
            <ac:picMk id="5" creationId="{9C1FDDBC-AA3A-90B3-CF8D-999699049AB2}"/>
          </ac:picMkLst>
        </pc:picChg>
      </pc:sldChg>
      <pc:sldChg chg="addSp delSp modSp add mod">
        <pc:chgData name="Wilderik Burema" userId="6a25a0d9-3373-4e08-8156-cee6811eeff8" providerId="ADAL" clId="{7AA4091A-7B35-4DCD-86E2-4AB61FAB18D5}" dt="2026-03-30T14:55:46.668" v="1976" actId="14100"/>
        <pc:sldMkLst>
          <pc:docMk/>
          <pc:sldMk cId="524150723" sldId="637"/>
        </pc:sldMkLst>
        <pc:picChg chg="add mod ord">
          <ac:chgData name="Wilderik Burema" userId="6a25a0d9-3373-4e08-8156-cee6811eeff8" providerId="ADAL" clId="{7AA4091A-7B35-4DCD-86E2-4AB61FAB18D5}" dt="2026-03-30T14:55:46.668" v="1976" actId="14100"/>
          <ac:picMkLst>
            <pc:docMk/>
            <pc:sldMk cId="524150723" sldId="637"/>
            <ac:picMk id="5" creationId="{B0851D05-4856-AF5C-CB47-7FA3D85D6CD2}"/>
          </ac:picMkLst>
        </pc:picChg>
      </pc:sldChg>
      <pc:sldChg chg="addSp delSp modSp add mod ord">
        <pc:chgData name="Wilderik Burema" userId="6a25a0d9-3373-4e08-8156-cee6811eeff8" providerId="ADAL" clId="{7AA4091A-7B35-4DCD-86E2-4AB61FAB18D5}" dt="2026-04-03T11:20:16.830" v="2515" actId="20577"/>
        <pc:sldMkLst>
          <pc:docMk/>
          <pc:sldMk cId="1700677047" sldId="638"/>
        </pc:sldMkLst>
        <pc:spChg chg="mod">
          <ac:chgData name="Wilderik Burema" userId="6a25a0d9-3373-4e08-8156-cee6811eeff8" providerId="ADAL" clId="{7AA4091A-7B35-4DCD-86E2-4AB61FAB18D5}" dt="2026-04-03T11:20:16.830" v="2515" actId="20577"/>
          <ac:spMkLst>
            <pc:docMk/>
            <pc:sldMk cId="1700677047" sldId="638"/>
            <ac:spMk id="6" creationId="{CE831421-04D9-386C-BFBE-BEDFC9AA45B8}"/>
          </ac:spMkLst>
        </pc:spChg>
        <pc:picChg chg="add mod">
          <ac:chgData name="Wilderik Burema" userId="6a25a0d9-3373-4e08-8156-cee6811eeff8" providerId="ADAL" clId="{7AA4091A-7B35-4DCD-86E2-4AB61FAB18D5}" dt="2026-03-30T14:53:27.595" v="1962" actId="14100"/>
          <ac:picMkLst>
            <pc:docMk/>
            <pc:sldMk cId="1700677047" sldId="638"/>
            <ac:picMk id="7" creationId="{972EABC8-15DB-53C9-27EA-07A5E4160114}"/>
          </ac:picMkLst>
        </pc:picChg>
      </pc:sldChg>
      <pc:sldChg chg="addSp delSp modSp add mod">
        <pc:chgData name="Wilderik Burema" userId="6a25a0d9-3373-4e08-8156-cee6811eeff8" providerId="ADAL" clId="{7AA4091A-7B35-4DCD-86E2-4AB61FAB18D5}" dt="2026-04-02T06:40:28.954" v="2073" actId="20577"/>
        <pc:sldMkLst>
          <pc:docMk/>
          <pc:sldMk cId="758064354" sldId="639"/>
        </pc:sldMkLst>
        <pc:spChg chg="mod">
          <ac:chgData name="Wilderik Burema" userId="6a25a0d9-3373-4e08-8156-cee6811eeff8" providerId="ADAL" clId="{7AA4091A-7B35-4DCD-86E2-4AB61FAB18D5}" dt="2026-04-02T06:40:28.954" v="2073" actId="20577"/>
          <ac:spMkLst>
            <pc:docMk/>
            <pc:sldMk cId="758064354" sldId="639"/>
            <ac:spMk id="4" creationId="{EA74D326-7339-090D-DAE2-0A2DE9F8289C}"/>
          </ac:spMkLst>
        </pc:spChg>
        <pc:picChg chg="add mod modCrop">
          <ac:chgData name="Wilderik Burema" userId="6a25a0d9-3373-4e08-8156-cee6811eeff8" providerId="ADAL" clId="{7AA4091A-7B35-4DCD-86E2-4AB61FAB18D5}" dt="2026-03-30T14:55:24.484" v="1973" actId="1076"/>
          <ac:picMkLst>
            <pc:docMk/>
            <pc:sldMk cId="758064354" sldId="639"/>
            <ac:picMk id="7" creationId="{4B95AB90-8D54-54A8-D1F0-8BACFA782725}"/>
          </ac:picMkLst>
        </pc:picChg>
        <pc:picChg chg="add mod modCrop">
          <ac:chgData name="Wilderik Burema" userId="6a25a0d9-3373-4e08-8156-cee6811eeff8" providerId="ADAL" clId="{7AA4091A-7B35-4DCD-86E2-4AB61FAB18D5}" dt="2026-03-30T14:55:26.404" v="1974" actId="1076"/>
          <ac:picMkLst>
            <pc:docMk/>
            <pc:sldMk cId="758064354" sldId="639"/>
            <ac:picMk id="9" creationId="{80E776CD-80AB-D2CF-F8EF-5D3AEBAD9747}"/>
          </ac:picMkLst>
        </pc:picChg>
      </pc:sldChg>
      <pc:sldChg chg="ord">
        <pc:chgData name="Wilderik Burema" userId="6a25a0d9-3373-4e08-8156-cee6811eeff8" providerId="ADAL" clId="{7AA4091A-7B35-4DCD-86E2-4AB61FAB18D5}" dt="2026-04-07T12:05:14.640" v="2517"/>
        <pc:sldMkLst>
          <pc:docMk/>
          <pc:sldMk cId="3748947303" sldId="642"/>
        </pc:sldMkLst>
      </pc:sldChg>
      <pc:sldChg chg="modSp add mod">
        <pc:chgData name="Wilderik Burema" userId="6a25a0d9-3373-4e08-8156-cee6811eeff8" providerId="ADAL" clId="{7AA4091A-7B35-4DCD-86E2-4AB61FAB18D5}" dt="2026-04-03T09:20:04.666" v="2514" actId="20577"/>
        <pc:sldMkLst>
          <pc:docMk/>
          <pc:sldMk cId="562435248" sldId="644"/>
        </pc:sldMkLst>
        <pc:spChg chg="mod">
          <ac:chgData name="Wilderik Burema" userId="6a25a0d9-3373-4e08-8156-cee6811eeff8" providerId="ADAL" clId="{7AA4091A-7B35-4DCD-86E2-4AB61FAB18D5}" dt="2026-04-03T09:20:04.666" v="2514" actId="20577"/>
          <ac:spMkLst>
            <pc:docMk/>
            <pc:sldMk cId="562435248" sldId="644"/>
            <ac:spMk id="4" creationId="{8F1E3ABA-82D9-AE58-FBBF-7DA3F4111C8F}"/>
          </ac:spMkLst>
        </pc:spChg>
        <pc:spChg chg="mod">
          <ac:chgData name="Wilderik Burema" userId="6a25a0d9-3373-4e08-8156-cee6811eeff8" providerId="ADAL" clId="{7AA4091A-7B35-4DCD-86E2-4AB61FAB18D5}" dt="2026-04-03T09:15:06.574" v="2092" actId="20577"/>
          <ac:spMkLst>
            <pc:docMk/>
            <pc:sldMk cId="562435248" sldId="644"/>
            <ac:spMk id="7" creationId="{AAE77AD4-9FF4-7242-8DBB-1625093093EB}"/>
          </ac:spMkLst>
        </pc:spChg>
      </pc:sldChg>
      <pc:sldChg chg="del">
        <pc:chgData name="Wilderik Burema" userId="6a25a0d9-3373-4e08-8156-cee6811eeff8" providerId="ADAL" clId="{7AA4091A-7B35-4DCD-86E2-4AB61FAB18D5}" dt="2026-04-07T12:07:33.937" v="2518" actId="2696"/>
        <pc:sldMkLst>
          <pc:docMk/>
          <pc:sldMk cId="3989530406" sldId="645"/>
        </pc:sldMkLst>
      </pc:sldChg>
    </pc:docChg>
  </pc:docChgLst>
  <pc:docChgLst>
    <pc:chgData name="Linda van Leeuwen" userId="S::l.v.leeuwen@waterbedrijfgroningen.nl::2c571d91-e050-4dee-a9df-aa1c4aca3e63" providerId="AD" clId="Web-{2AB4C6CF-D3F3-DB1B-E5C1-AC355A5820C1}"/>
    <pc:docChg chg="addSld modSld">
      <pc:chgData name="Linda van Leeuwen" userId="S::l.v.leeuwen@waterbedrijfgroningen.nl::2c571d91-e050-4dee-a9df-aa1c4aca3e63" providerId="AD" clId="Web-{2AB4C6CF-D3F3-DB1B-E5C1-AC355A5820C1}" dt="2026-04-03T12:50:25.502" v="35" actId="20577"/>
      <pc:docMkLst>
        <pc:docMk/>
      </pc:docMkLst>
      <pc:sldChg chg="modSp">
        <pc:chgData name="Linda van Leeuwen" userId="S::l.v.leeuwen@waterbedrijfgroningen.nl::2c571d91-e050-4dee-a9df-aa1c4aca3e63" providerId="AD" clId="Web-{2AB4C6CF-D3F3-DB1B-E5C1-AC355A5820C1}" dt="2026-04-03T11:48:51.779" v="10" actId="20577"/>
        <pc:sldMkLst>
          <pc:docMk/>
          <pc:sldMk cId="4021032535" sldId="336"/>
        </pc:sldMkLst>
        <pc:spChg chg="mod">
          <ac:chgData name="Linda van Leeuwen" userId="S::l.v.leeuwen@waterbedrijfgroningen.nl::2c571d91-e050-4dee-a9df-aa1c4aca3e63" providerId="AD" clId="Web-{2AB4C6CF-D3F3-DB1B-E5C1-AC355A5820C1}" dt="2026-04-03T11:48:51.779" v="10" actId="20577"/>
          <ac:spMkLst>
            <pc:docMk/>
            <pc:sldMk cId="4021032535" sldId="336"/>
            <ac:spMk id="3" creationId="{AD1A70B9-CEBD-C2B5-0E13-D7A2E010EB55}"/>
          </ac:spMkLst>
        </pc:spChg>
      </pc:sldChg>
      <pc:sldChg chg="modSp">
        <pc:chgData name="Linda van Leeuwen" userId="S::l.v.leeuwen@waterbedrijfgroningen.nl::2c571d91-e050-4dee-a9df-aa1c4aca3e63" providerId="AD" clId="Web-{2AB4C6CF-D3F3-DB1B-E5C1-AC355A5820C1}" dt="2026-04-03T10:59:47.069" v="6" actId="20577"/>
        <pc:sldMkLst>
          <pc:docMk/>
          <pc:sldMk cId="1700677047" sldId="638"/>
        </pc:sldMkLst>
        <pc:spChg chg="mod">
          <ac:chgData name="Linda van Leeuwen" userId="S::l.v.leeuwen@waterbedrijfgroningen.nl::2c571d91-e050-4dee-a9df-aa1c4aca3e63" providerId="AD" clId="Web-{2AB4C6CF-D3F3-DB1B-E5C1-AC355A5820C1}" dt="2026-04-03T10:59:47.069" v="6" actId="20577"/>
          <ac:spMkLst>
            <pc:docMk/>
            <pc:sldMk cId="1700677047" sldId="638"/>
            <ac:spMk id="6" creationId="{CE831421-04D9-386C-BFBE-BEDFC9AA45B8}"/>
          </ac:spMkLst>
        </pc:spChg>
      </pc:sldChg>
      <pc:sldChg chg="modSp">
        <pc:chgData name="Linda van Leeuwen" userId="S::l.v.leeuwen@waterbedrijfgroningen.nl::2c571d91-e050-4dee-a9df-aa1c4aca3e63" providerId="AD" clId="Web-{2AB4C6CF-D3F3-DB1B-E5C1-AC355A5820C1}" dt="2026-04-03T12:50:25.502" v="35" actId="20577"/>
        <pc:sldMkLst>
          <pc:docMk/>
          <pc:sldMk cId="562435248" sldId="644"/>
        </pc:sldMkLst>
        <pc:spChg chg="mod">
          <ac:chgData name="Linda van Leeuwen" userId="S::l.v.leeuwen@waterbedrijfgroningen.nl::2c571d91-e050-4dee-a9df-aa1c4aca3e63" providerId="AD" clId="Web-{2AB4C6CF-D3F3-DB1B-E5C1-AC355A5820C1}" dt="2026-04-03T12:50:25.502" v="35" actId="20577"/>
          <ac:spMkLst>
            <pc:docMk/>
            <pc:sldMk cId="562435248" sldId="644"/>
            <ac:spMk id="4" creationId="{8F1E3ABA-82D9-AE58-FBBF-7DA3F4111C8F}"/>
          </ac:spMkLst>
        </pc:spChg>
      </pc:sldChg>
      <pc:sldChg chg="new">
        <pc:chgData name="Linda van Leeuwen" userId="S::l.v.leeuwen@waterbedrijfgroningen.nl::2c571d91-e050-4dee-a9df-aa1c4aca3e63" providerId="AD" clId="Web-{2AB4C6CF-D3F3-DB1B-E5C1-AC355A5820C1}" dt="2026-04-03T12:46:37.324" v="11"/>
        <pc:sldMkLst>
          <pc:docMk/>
          <pc:sldMk cId="3989530406" sldId="645"/>
        </pc:sldMkLst>
      </pc:sldChg>
    </pc:docChg>
  </pc:docChgLst>
  <pc:docChgLst>
    <pc:chgData name="Manon Carras" userId="S::m.carras@waterbedrijfgroningen.nl::b280db8e-c559-4308-9509-65bde2719c59" providerId="AD" clId="Web-{7D8E01E0-26AD-E9DD-13A1-9FA3F38AC7BC}"/>
    <pc:docChg chg="delSld modSld">
      <pc:chgData name="Manon Carras" userId="S::m.carras@waterbedrijfgroningen.nl::b280db8e-c559-4308-9509-65bde2719c59" providerId="AD" clId="Web-{7D8E01E0-26AD-E9DD-13A1-9FA3F38AC7BC}" dt="2026-04-01T12:26:27.886" v="472" actId="20577"/>
      <pc:docMkLst>
        <pc:docMk/>
      </pc:docMkLst>
      <pc:sldChg chg="modSp">
        <pc:chgData name="Manon Carras" userId="S::m.carras@waterbedrijfgroningen.nl::b280db8e-c559-4308-9509-65bde2719c59" providerId="AD" clId="Web-{7D8E01E0-26AD-E9DD-13A1-9FA3F38AC7BC}" dt="2026-04-01T11:45:41.883" v="12" actId="20577"/>
        <pc:sldMkLst>
          <pc:docMk/>
          <pc:sldMk cId="3954535039" sldId="278"/>
        </pc:sldMkLst>
        <pc:spChg chg="mod">
          <ac:chgData name="Manon Carras" userId="S::m.carras@waterbedrijfgroningen.nl::b280db8e-c559-4308-9509-65bde2719c59" providerId="AD" clId="Web-{7D8E01E0-26AD-E9DD-13A1-9FA3F38AC7BC}" dt="2026-04-01T11:45:41.883" v="12" actId="20577"/>
          <ac:spMkLst>
            <pc:docMk/>
            <pc:sldMk cId="3954535039" sldId="278"/>
            <ac:spMk id="6" creationId="{C93C5958-13FE-331A-3D1A-FFE94C2976A8}"/>
          </ac:spMkLst>
        </pc:spChg>
      </pc:sldChg>
      <pc:sldChg chg="modSp">
        <pc:chgData name="Manon Carras" userId="S::m.carras@waterbedrijfgroningen.nl::b280db8e-c559-4308-9509-65bde2719c59" providerId="AD" clId="Web-{7D8E01E0-26AD-E9DD-13A1-9FA3F38AC7BC}" dt="2026-04-01T11:48:41.322" v="31" actId="20577"/>
        <pc:sldMkLst>
          <pc:docMk/>
          <pc:sldMk cId="2901919123" sldId="291"/>
        </pc:sldMkLst>
        <pc:spChg chg="mod">
          <ac:chgData name="Manon Carras" userId="S::m.carras@waterbedrijfgroningen.nl::b280db8e-c559-4308-9509-65bde2719c59" providerId="AD" clId="Web-{7D8E01E0-26AD-E9DD-13A1-9FA3F38AC7BC}" dt="2026-04-01T11:48:41.322" v="31" actId="20577"/>
          <ac:spMkLst>
            <pc:docMk/>
            <pc:sldMk cId="2901919123" sldId="291"/>
            <ac:spMk id="3" creationId="{BFF68F8C-35B2-D9FB-66A1-C1168256A2E5}"/>
          </ac:spMkLst>
        </pc:spChg>
      </pc:sldChg>
      <pc:sldChg chg="modSp">
        <pc:chgData name="Manon Carras" userId="S::m.carras@waterbedrijfgroningen.nl::b280db8e-c559-4308-9509-65bde2719c59" providerId="AD" clId="Web-{7D8E01E0-26AD-E9DD-13A1-9FA3F38AC7BC}" dt="2026-04-01T11:48:50.072" v="32" actId="20577"/>
        <pc:sldMkLst>
          <pc:docMk/>
          <pc:sldMk cId="4057343904" sldId="304"/>
        </pc:sldMkLst>
        <pc:spChg chg="mod">
          <ac:chgData name="Manon Carras" userId="S::m.carras@waterbedrijfgroningen.nl::b280db8e-c559-4308-9509-65bde2719c59" providerId="AD" clId="Web-{7D8E01E0-26AD-E9DD-13A1-9FA3F38AC7BC}" dt="2026-04-01T11:48:50.072" v="32" actId="20577"/>
          <ac:spMkLst>
            <pc:docMk/>
            <pc:sldMk cId="4057343904" sldId="304"/>
            <ac:spMk id="3" creationId="{2E6D451A-56D1-AF55-E185-B1A882DA316C}"/>
          </ac:spMkLst>
        </pc:spChg>
      </pc:sldChg>
      <pc:sldChg chg="addSp delSp modSp addAnim delAnim">
        <pc:chgData name="Manon Carras" userId="S::m.carras@waterbedrijfgroningen.nl::b280db8e-c559-4308-9509-65bde2719c59" providerId="AD" clId="Web-{7D8E01E0-26AD-E9DD-13A1-9FA3F38AC7BC}" dt="2026-04-01T12:16:25.220" v="396"/>
        <pc:sldMkLst>
          <pc:docMk/>
          <pc:sldMk cId="212193973" sldId="331"/>
        </pc:sldMkLst>
        <pc:spChg chg="mod">
          <ac:chgData name="Manon Carras" userId="S::m.carras@waterbedrijfgroningen.nl::b280db8e-c559-4308-9509-65bde2719c59" providerId="AD" clId="Web-{7D8E01E0-26AD-E9DD-13A1-9FA3F38AC7BC}" dt="2026-04-01T12:10:12.101" v="275" actId="1076"/>
          <ac:spMkLst>
            <pc:docMk/>
            <pc:sldMk cId="212193973" sldId="331"/>
            <ac:spMk id="3" creationId="{22B25768-42AB-262D-47D5-B799A5992BBF}"/>
          </ac:spMkLst>
        </pc:spChg>
        <pc:spChg chg="mod">
          <ac:chgData name="Manon Carras" userId="S::m.carras@waterbedrijfgroningen.nl::b280db8e-c559-4308-9509-65bde2719c59" providerId="AD" clId="Web-{7D8E01E0-26AD-E9DD-13A1-9FA3F38AC7BC}" dt="2026-04-01T12:16:24.173" v="395" actId="1076"/>
          <ac:spMkLst>
            <pc:docMk/>
            <pc:sldMk cId="212193973" sldId="331"/>
            <ac:spMk id="4" creationId="{1266629F-48E4-0252-9097-BAA75652E779}"/>
          </ac:spMkLst>
        </pc:spChg>
      </pc:sldChg>
      <pc:sldChg chg="addSp delSp modSp addAnim delAnim">
        <pc:chgData name="Manon Carras" userId="S::m.carras@waterbedrijfgroningen.nl::b280db8e-c559-4308-9509-65bde2719c59" providerId="AD" clId="Web-{7D8E01E0-26AD-E9DD-13A1-9FA3F38AC7BC}" dt="2026-04-01T12:13:32.107" v="351"/>
        <pc:sldMkLst>
          <pc:docMk/>
          <pc:sldMk cId="1536392943" sldId="332"/>
        </pc:sldMkLst>
        <pc:spChg chg="mod">
          <ac:chgData name="Manon Carras" userId="S::m.carras@waterbedrijfgroningen.nl::b280db8e-c559-4308-9509-65bde2719c59" providerId="AD" clId="Web-{7D8E01E0-26AD-E9DD-13A1-9FA3F38AC7BC}" dt="2026-04-01T11:57:08.246" v="100" actId="20577"/>
          <ac:spMkLst>
            <pc:docMk/>
            <pc:sldMk cId="1536392943" sldId="332"/>
            <ac:spMk id="3" creationId="{75353047-CA80-A1ED-A65A-849C83216940}"/>
          </ac:spMkLst>
        </pc:spChg>
        <pc:spChg chg="mod">
          <ac:chgData name="Manon Carras" userId="S::m.carras@waterbedrijfgroningen.nl::b280db8e-c559-4308-9509-65bde2719c59" providerId="AD" clId="Web-{7D8E01E0-26AD-E9DD-13A1-9FA3F38AC7BC}" dt="2026-04-01T12:10:31.992" v="279" actId="1076"/>
          <ac:spMkLst>
            <pc:docMk/>
            <pc:sldMk cId="1536392943" sldId="332"/>
            <ac:spMk id="4" creationId="{E6B546A0-9E48-9A62-CEFB-BF8C6DE8F470}"/>
          </ac:spMkLst>
        </pc:spChg>
      </pc:sldChg>
      <pc:sldChg chg="addSp delSp modSp">
        <pc:chgData name="Manon Carras" userId="S::m.carras@waterbedrijfgroningen.nl::b280db8e-c559-4308-9509-65bde2719c59" providerId="AD" clId="Web-{7D8E01E0-26AD-E9DD-13A1-9FA3F38AC7BC}" dt="2026-04-01T12:26:27.886" v="472" actId="20577"/>
        <pc:sldMkLst>
          <pc:docMk/>
          <pc:sldMk cId="4021032535" sldId="336"/>
        </pc:sldMkLst>
        <pc:spChg chg="mod">
          <ac:chgData name="Manon Carras" userId="S::m.carras@waterbedrijfgroningen.nl::b280db8e-c559-4308-9509-65bde2719c59" providerId="AD" clId="Web-{7D8E01E0-26AD-E9DD-13A1-9FA3F38AC7BC}" dt="2026-04-01T12:26:27.886" v="472" actId="20577"/>
          <ac:spMkLst>
            <pc:docMk/>
            <pc:sldMk cId="4021032535" sldId="336"/>
            <ac:spMk id="3" creationId="{AD1A70B9-CEBD-C2B5-0E13-D7A2E010EB55}"/>
          </ac:spMkLst>
        </pc:spChg>
        <pc:spChg chg="add mod">
          <ac:chgData name="Manon Carras" userId="S::m.carras@waterbedrijfgroningen.nl::b280db8e-c559-4308-9509-65bde2719c59" providerId="AD" clId="Web-{7D8E01E0-26AD-E9DD-13A1-9FA3F38AC7BC}" dt="2026-04-01T12:12:58.856" v="339" actId="1076"/>
          <ac:spMkLst>
            <pc:docMk/>
            <pc:sldMk cId="4021032535" sldId="336"/>
            <ac:spMk id="7" creationId="{2A68F27B-AB3C-4040-A4C0-7EC1FD3405CC}"/>
          </ac:spMkLst>
        </pc:spChg>
      </pc:sldChg>
      <pc:sldChg chg="modSp">
        <pc:chgData name="Manon Carras" userId="S::m.carras@waterbedrijfgroningen.nl::b280db8e-c559-4308-9509-65bde2719c59" providerId="AD" clId="Web-{7D8E01E0-26AD-E9DD-13A1-9FA3F38AC7BC}" dt="2026-04-01T11:50:00.088" v="37" actId="1076"/>
        <pc:sldMkLst>
          <pc:docMk/>
          <pc:sldMk cId="4066735328" sldId="400"/>
        </pc:sldMkLst>
        <pc:picChg chg="mod modCrop">
          <ac:chgData name="Manon Carras" userId="S::m.carras@waterbedrijfgroningen.nl::b280db8e-c559-4308-9509-65bde2719c59" providerId="AD" clId="Web-{7D8E01E0-26AD-E9DD-13A1-9FA3F38AC7BC}" dt="2026-04-01T11:50:00.088" v="37" actId="1076"/>
          <ac:picMkLst>
            <pc:docMk/>
            <pc:sldMk cId="4066735328" sldId="400"/>
            <ac:picMk id="4" creationId="{C97DA342-565C-B45D-E16D-0D6ED128C079}"/>
          </ac:picMkLst>
        </pc:picChg>
      </pc:sldChg>
      <pc:sldChg chg="addSp delSp modSp">
        <pc:chgData name="Manon Carras" userId="S::m.carras@waterbedrijfgroningen.nl::b280db8e-c559-4308-9509-65bde2719c59" providerId="AD" clId="Web-{7D8E01E0-26AD-E9DD-13A1-9FA3F38AC7BC}" dt="2026-04-01T12:16:59.739" v="409"/>
        <pc:sldMkLst>
          <pc:docMk/>
          <pc:sldMk cId="623501433" sldId="415"/>
        </pc:sldMkLst>
        <pc:spChg chg="mod">
          <ac:chgData name="Manon Carras" userId="S::m.carras@waterbedrijfgroningen.nl::b280db8e-c559-4308-9509-65bde2719c59" providerId="AD" clId="Web-{7D8E01E0-26AD-E9DD-13A1-9FA3F38AC7BC}" dt="2026-04-01T12:12:35.652" v="329" actId="1076"/>
          <ac:spMkLst>
            <pc:docMk/>
            <pc:sldMk cId="623501433" sldId="415"/>
            <ac:spMk id="2" creationId="{74C30A33-0FE8-CB3E-4707-7876531FEDEB}"/>
          </ac:spMkLst>
        </pc:spChg>
        <pc:spChg chg="mod">
          <ac:chgData name="Manon Carras" userId="S::m.carras@waterbedrijfgroningen.nl::b280db8e-c559-4308-9509-65bde2719c59" providerId="AD" clId="Web-{7D8E01E0-26AD-E9DD-13A1-9FA3F38AC7BC}" dt="2026-04-01T12:16:56.738" v="407" actId="14100"/>
          <ac:spMkLst>
            <pc:docMk/>
            <pc:sldMk cId="623501433" sldId="415"/>
            <ac:spMk id="4" creationId="{35508F13-7E30-45B3-E4A1-F6DEC37F5221}"/>
          </ac:spMkLst>
        </pc:spChg>
      </pc:sldChg>
      <pc:sldChg chg="addSp delSp modSp">
        <pc:chgData name="Manon Carras" userId="S::m.carras@waterbedrijfgroningen.nl::b280db8e-c559-4308-9509-65bde2719c59" providerId="AD" clId="Web-{7D8E01E0-26AD-E9DD-13A1-9FA3F38AC7BC}" dt="2026-04-01T12:10:46.696" v="283"/>
        <pc:sldMkLst>
          <pc:docMk/>
          <pc:sldMk cId="1648446437" sldId="453"/>
        </pc:sldMkLst>
        <pc:spChg chg="mod">
          <ac:chgData name="Manon Carras" userId="S::m.carras@waterbedrijfgroningen.nl::b280db8e-c559-4308-9509-65bde2719c59" providerId="AD" clId="Web-{7D8E01E0-26AD-E9DD-13A1-9FA3F38AC7BC}" dt="2026-04-01T12:10:44.008" v="282" actId="1076"/>
          <ac:spMkLst>
            <pc:docMk/>
            <pc:sldMk cId="1648446437" sldId="453"/>
            <ac:spMk id="6" creationId="{096EB741-8FA2-6668-05AB-F4D813E1D8A5}"/>
          </ac:spMkLst>
        </pc:spChg>
      </pc:sldChg>
      <pc:sldChg chg="modSp">
        <pc:chgData name="Manon Carras" userId="S::m.carras@waterbedrijfgroningen.nl::b280db8e-c559-4308-9509-65bde2719c59" providerId="AD" clId="Web-{7D8E01E0-26AD-E9DD-13A1-9FA3F38AC7BC}" dt="2026-04-01T11:48:29.291" v="29" actId="20577"/>
        <pc:sldMkLst>
          <pc:docMk/>
          <pc:sldMk cId="2437766338" sldId="461"/>
        </pc:sldMkLst>
        <pc:spChg chg="mod">
          <ac:chgData name="Manon Carras" userId="S::m.carras@waterbedrijfgroningen.nl::b280db8e-c559-4308-9509-65bde2719c59" providerId="AD" clId="Web-{7D8E01E0-26AD-E9DD-13A1-9FA3F38AC7BC}" dt="2026-04-01T11:48:29.291" v="29" actId="20577"/>
          <ac:spMkLst>
            <pc:docMk/>
            <pc:sldMk cId="2437766338" sldId="461"/>
            <ac:spMk id="3" creationId="{799351C5-E098-2B54-5EBA-418151A6604E}"/>
          </ac:spMkLst>
        </pc:spChg>
      </pc:sldChg>
      <pc:sldChg chg="modSp">
        <pc:chgData name="Manon Carras" userId="S::m.carras@waterbedrijfgroningen.nl::b280db8e-c559-4308-9509-65bde2719c59" providerId="AD" clId="Web-{7D8E01E0-26AD-E9DD-13A1-9FA3F38AC7BC}" dt="2026-04-01T11:55:16.494" v="79" actId="20577"/>
        <pc:sldMkLst>
          <pc:docMk/>
          <pc:sldMk cId="2796450857" sldId="464"/>
        </pc:sldMkLst>
        <pc:spChg chg="mod">
          <ac:chgData name="Manon Carras" userId="S::m.carras@waterbedrijfgroningen.nl::b280db8e-c559-4308-9509-65bde2719c59" providerId="AD" clId="Web-{7D8E01E0-26AD-E9DD-13A1-9FA3F38AC7BC}" dt="2026-04-01T11:55:16.494" v="79" actId="20577"/>
          <ac:spMkLst>
            <pc:docMk/>
            <pc:sldMk cId="2796450857" sldId="464"/>
            <ac:spMk id="2" creationId="{3C41550B-4558-D1DC-152F-176EFB4103A7}"/>
          </ac:spMkLst>
        </pc:spChg>
        <pc:spChg chg="mod">
          <ac:chgData name="Manon Carras" userId="S::m.carras@waterbedrijfgroningen.nl::b280db8e-c559-4308-9509-65bde2719c59" providerId="AD" clId="Web-{7D8E01E0-26AD-E9DD-13A1-9FA3F38AC7BC}" dt="2026-04-01T11:54:02.524" v="68" actId="20577"/>
          <ac:spMkLst>
            <pc:docMk/>
            <pc:sldMk cId="2796450857" sldId="464"/>
            <ac:spMk id="5" creationId="{1CF9ACAF-9B98-B60D-0E0D-42670E2288D8}"/>
          </ac:spMkLst>
        </pc:spChg>
      </pc:sldChg>
      <pc:sldChg chg="modSp">
        <pc:chgData name="Manon Carras" userId="S::m.carras@waterbedrijfgroningen.nl::b280db8e-c559-4308-9509-65bde2719c59" providerId="AD" clId="Web-{7D8E01E0-26AD-E9DD-13A1-9FA3F38AC7BC}" dt="2026-04-01T11:55:56.339" v="87" actId="20577"/>
        <pc:sldMkLst>
          <pc:docMk/>
          <pc:sldMk cId="719697752" sldId="474"/>
        </pc:sldMkLst>
        <pc:spChg chg="mod">
          <ac:chgData name="Manon Carras" userId="S::m.carras@waterbedrijfgroningen.nl::b280db8e-c559-4308-9509-65bde2719c59" providerId="AD" clId="Web-{7D8E01E0-26AD-E9DD-13A1-9FA3F38AC7BC}" dt="2026-04-01T11:51:48.471" v="54" actId="1076"/>
          <ac:spMkLst>
            <pc:docMk/>
            <pc:sldMk cId="719697752" sldId="474"/>
            <ac:spMk id="3" creationId="{DF2B81FF-473D-7B5D-F03C-D32BF68B1FA3}"/>
          </ac:spMkLst>
        </pc:spChg>
        <pc:spChg chg="mod">
          <ac:chgData name="Manon Carras" userId="S::m.carras@waterbedrijfgroningen.nl::b280db8e-c559-4308-9509-65bde2719c59" providerId="AD" clId="Web-{7D8E01E0-26AD-E9DD-13A1-9FA3F38AC7BC}" dt="2026-04-01T11:55:56.339" v="87" actId="20577"/>
          <ac:spMkLst>
            <pc:docMk/>
            <pc:sldMk cId="719697752" sldId="474"/>
            <ac:spMk id="6" creationId="{456FECD0-AE12-CCFC-6DA4-5791B58DB133}"/>
          </ac:spMkLst>
        </pc:spChg>
        <pc:grpChg chg="mod">
          <ac:chgData name="Manon Carras" userId="S::m.carras@waterbedrijfgroningen.nl::b280db8e-c559-4308-9509-65bde2719c59" providerId="AD" clId="Web-{7D8E01E0-26AD-E9DD-13A1-9FA3F38AC7BC}" dt="2026-04-01T11:51:49.236" v="56" actId="1076"/>
          <ac:grpSpMkLst>
            <pc:docMk/>
            <pc:sldMk cId="719697752" sldId="474"/>
            <ac:grpSpMk id="8" creationId="{6B55015B-B69E-0212-F1E8-7F507C3194AE}"/>
          </ac:grpSpMkLst>
        </pc:grpChg>
        <pc:picChg chg="mod">
          <ac:chgData name="Manon Carras" userId="S::m.carras@waterbedrijfgroningen.nl::b280db8e-c559-4308-9509-65bde2719c59" providerId="AD" clId="Web-{7D8E01E0-26AD-E9DD-13A1-9FA3F38AC7BC}" dt="2026-04-01T11:51:48.846" v="55" actId="1076"/>
          <ac:picMkLst>
            <pc:docMk/>
            <pc:sldMk cId="719697752" sldId="474"/>
            <ac:picMk id="7" creationId="{EA9AA556-31E8-9B26-1FDD-FA4D578F4005}"/>
          </ac:picMkLst>
        </pc:picChg>
      </pc:sldChg>
      <pc:sldChg chg="addSp delSp modSp addAnim delAnim">
        <pc:chgData name="Manon Carras" userId="S::m.carras@waterbedrijfgroningen.nl::b280db8e-c559-4308-9509-65bde2719c59" providerId="AD" clId="Web-{7D8E01E0-26AD-E9DD-13A1-9FA3F38AC7BC}" dt="2026-04-01T12:13:24.966" v="347"/>
        <pc:sldMkLst>
          <pc:docMk/>
          <pc:sldMk cId="1470780033" sldId="569"/>
        </pc:sldMkLst>
        <pc:spChg chg="mod">
          <ac:chgData name="Manon Carras" userId="S::m.carras@waterbedrijfgroningen.nl::b280db8e-c559-4308-9509-65bde2719c59" providerId="AD" clId="Web-{7D8E01E0-26AD-E9DD-13A1-9FA3F38AC7BC}" dt="2026-04-01T12:09:49.319" v="271" actId="1076"/>
          <ac:spMkLst>
            <pc:docMk/>
            <pc:sldMk cId="1470780033" sldId="569"/>
            <ac:spMk id="5" creationId="{3E25F196-A50E-A956-0390-5D40A2769C4F}"/>
          </ac:spMkLst>
        </pc:spChg>
        <pc:spChg chg="mod ord">
          <ac:chgData name="Manon Carras" userId="S::m.carras@waterbedrijfgroningen.nl::b280db8e-c559-4308-9509-65bde2719c59" providerId="AD" clId="Web-{7D8E01E0-26AD-E9DD-13A1-9FA3F38AC7BC}" dt="2026-04-01T12:08:45.675" v="257"/>
          <ac:spMkLst>
            <pc:docMk/>
            <pc:sldMk cId="1470780033" sldId="569"/>
            <ac:spMk id="6" creationId="{EE6F99AB-ACE7-4D2D-259A-8E0364F17BB7}"/>
          </ac:spMkLst>
        </pc:spChg>
        <pc:picChg chg="mod">
          <ac:chgData name="Manon Carras" userId="S::m.carras@waterbedrijfgroningen.nl::b280db8e-c559-4308-9509-65bde2719c59" providerId="AD" clId="Web-{7D8E01E0-26AD-E9DD-13A1-9FA3F38AC7BC}" dt="2026-04-01T11:56:42.574" v="93" actId="1076"/>
          <ac:picMkLst>
            <pc:docMk/>
            <pc:sldMk cId="1470780033" sldId="569"/>
            <ac:picMk id="18" creationId="{5E04FFED-1528-BFFF-2F0C-470AE0C95E4C}"/>
          </ac:picMkLst>
        </pc:picChg>
      </pc:sldChg>
      <pc:sldChg chg="delSp modSp mod setBg">
        <pc:chgData name="Manon Carras" userId="S::m.carras@waterbedrijfgroningen.nl::b280db8e-c559-4308-9509-65bde2719c59" providerId="AD" clId="Web-{7D8E01E0-26AD-E9DD-13A1-9FA3F38AC7BC}" dt="2026-04-01T11:51:17.015" v="50" actId="14100"/>
        <pc:sldMkLst>
          <pc:docMk/>
          <pc:sldMk cId="2847128156" sldId="610"/>
        </pc:sldMkLst>
        <pc:picChg chg="mod modCrop">
          <ac:chgData name="Manon Carras" userId="S::m.carras@waterbedrijfgroningen.nl::b280db8e-c559-4308-9509-65bde2719c59" providerId="AD" clId="Web-{7D8E01E0-26AD-E9DD-13A1-9FA3F38AC7BC}" dt="2026-04-01T11:50:58.794" v="42"/>
          <ac:picMkLst>
            <pc:docMk/>
            <pc:sldMk cId="2847128156" sldId="610"/>
            <ac:picMk id="3" creationId="{FB4F4ABC-BA33-C5CF-35C8-93A036CE094F}"/>
          </ac:picMkLst>
        </pc:picChg>
        <pc:picChg chg="mod">
          <ac:chgData name="Manon Carras" userId="S::m.carras@waterbedrijfgroningen.nl::b280db8e-c559-4308-9509-65bde2719c59" providerId="AD" clId="Web-{7D8E01E0-26AD-E9DD-13A1-9FA3F38AC7BC}" dt="2026-04-01T11:51:17.015" v="50" actId="14100"/>
          <ac:picMkLst>
            <pc:docMk/>
            <pc:sldMk cId="2847128156" sldId="610"/>
            <ac:picMk id="4" creationId="{FF92DB61-ADAA-56BD-0FC3-C7188B5C0E74}"/>
          </ac:picMkLst>
        </pc:picChg>
      </pc:sldChg>
      <pc:sldChg chg="addSp delSp modSp addAnim delAnim">
        <pc:chgData name="Manon Carras" userId="S::m.carras@waterbedrijfgroningen.nl::b280db8e-c559-4308-9509-65bde2719c59" providerId="AD" clId="Web-{7D8E01E0-26AD-E9DD-13A1-9FA3F38AC7BC}" dt="2026-04-01T12:15:50.750" v="384"/>
        <pc:sldMkLst>
          <pc:docMk/>
          <pc:sldMk cId="478850409" sldId="612"/>
        </pc:sldMkLst>
        <pc:spChg chg="mod">
          <ac:chgData name="Manon Carras" userId="S::m.carras@waterbedrijfgroningen.nl::b280db8e-c559-4308-9509-65bde2719c59" providerId="AD" clId="Web-{7D8E01E0-26AD-E9DD-13A1-9FA3F38AC7BC}" dt="2026-04-01T12:15:45.703" v="380" actId="1076"/>
          <ac:spMkLst>
            <pc:docMk/>
            <pc:sldMk cId="478850409" sldId="612"/>
            <ac:spMk id="4" creationId="{81EC6F0E-5D57-3A4A-6017-76F93E78F6B4}"/>
          </ac:spMkLst>
        </pc:spChg>
        <pc:spChg chg="mod">
          <ac:chgData name="Manon Carras" userId="S::m.carras@waterbedrijfgroningen.nl::b280db8e-c559-4308-9509-65bde2719c59" providerId="AD" clId="Web-{7D8E01E0-26AD-E9DD-13A1-9FA3F38AC7BC}" dt="2026-04-01T12:10:52.290" v="285" actId="1076"/>
          <ac:spMkLst>
            <pc:docMk/>
            <pc:sldMk cId="478850409" sldId="612"/>
            <ac:spMk id="6" creationId="{8AB9104D-FE49-266F-8634-B336F2461EAF}"/>
          </ac:spMkLst>
        </pc:spChg>
      </pc:sldChg>
      <pc:sldChg chg="addSp delSp modSp">
        <pc:chgData name="Manon Carras" userId="S::m.carras@waterbedrijfgroningen.nl::b280db8e-c559-4308-9509-65bde2719c59" providerId="AD" clId="Web-{7D8E01E0-26AD-E9DD-13A1-9FA3F38AC7BC}" dt="2026-04-01T12:11:27.307" v="299" actId="20577"/>
        <pc:sldMkLst>
          <pc:docMk/>
          <pc:sldMk cId="4269089418" sldId="631"/>
        </pc:sldMkLst>
        <pc:spChg chg="add del mod">
          <ac:chgData name="Manon Carras" userId="S::m.carras@waterbedrijfgroningen.nl::b280db8e-c559-4308-9509-65bde2719c59" providerId="AD" clId="Web-{7D8E01E0-26AD-E9DD-13A1-9FA3F38AC7BC}" dt="2026-04-01T12:11:27.307" v="299" actId="20577"/>
          <ac:spMkLst>
            <pc:docMk/>
            <pc:sldMk cId="4269089418" sldId="631"/>
            <ac:spMk id="2" creationId="{05897467-453E-EBAD-6074-B8E4D5BC2DB3}"/>
          </ac:spMkLst>
        </pc:spChg>
        <pc:picChg chg="mod">
          <ac:chgData name="Manon Carras" userId="S::m.carras@waterbedrijfgroningen.nl::b280db8e-c559-4308-9509-65bde2719c59" providerId="AD" clId="Web-{7D8E01E0-26AD-E9DD-13A1-9FA3F38AC7BC}" dt="2026-04-01T12:01:37.927" v="166" actId="1076"/>
          <ac:picMkLst>
            <pc:docMk/>
            <pc:sldMk cId="4269089418" sldId="631"/>
            <ac:picMk id="5" creationId="{2271BB9A-BFFD-A753-9906-C4A804266509}"/>
          </ac:picMkLst>
        </pc:picChg>
      </pc:sldChg>
      <pc:sldChg chg="addSp delSp modSp">
        <pc:chgData name="Manon Carras" userId="S::m.carras@waterbedrijfgroningen.nl::b280db8e-c559-4308-9509-65bde2719c59" providerId="AD" clId="Web-{7D8E01E0-26AD-E9DD-13A1-9FA3F38AC7BC}" dt="2026-04-01T12:16:46.847" v="401"/>
        <pc:sldMkLst>
          <pc:docMk/>
          <pc:sldMk cId="4208798253" sldId="633"/>
        </pc:sldMkLst>
        <pc:spChg chg="mod">
          <ac:chgData name="Manon Carras" userId="S::m.carras@waterbedrijfgroningen.nl::b280db8e-c559-4308-9509-65bde2719c59" providerId="AD" clId="Web-{7D8E01E0-26AD-E9DD-13A1-9FA3F38AC7BC}" dt="2026-04-01T12:12:12.073" v="321" actId="1076"/>
          <ac:spMkLst>
            <pc:docMk/>
            <pc:sldMk cId="4208798253" sldId="633"/>
            <ac:spMk id="2" creationId="{380D16C1-366D-3874-785B-E9FFE37CDCAC}"/>
          </ac:spMkLst>
        </pc:spChg>
        <pc:spChg chg="mod">
          <ac:chgData name="Manon Carras" userId="S::m.carras@waterbedrijfgroningen.nl::b280db8e-c559-4308-9509-65bde2719c59" providerId="AD" clId="Web-{7D8E01E0-26AD-E9DD-13A1-9FA3F38AC7BC}" dt="2026-04-01T12:04:04.995" v="192" actId="20577"/>
          <ac:spMkLst>
            <pc:docMk/>
            <pc:sldMk cId="4208798253" sldId="633"/>
            <ac:spMk id="4" creationId="{EB8A6F67-6513-85E4-47FF-54149FD275E4}"/>
          </ac:spMkLst>
        </pc:spChg>
      </pc:sldChg>
      <pc:sldChg chg="addSp delSp modSp">
        <pc:chgData name="Manon Carras" userId="S::m.carras@waterbedrijfgroningen.nl::b280db8e-c559-4308-9509-65bde2719c59" providerId="AD" clId="Web-{7D8E01E0-26AD-E9DD-13A1-9FA3F38AC7BC}" dt="2026-04-01T12:12:28.074" v="327"/>
        <pc:sldMkLst>
          <pc:docMk/>
          <pc:sldMk cId="4231820044" sldId="634"/>
        </pc:sldMkLst>
        <pc:spChg chg="mod">
          <ac:chgData name="Manon Carras" userId="S::m.carras@waterbedrijfgroningen.nl::b280db8e-c559-4308-9509-65bde2719c59" providerId="AD" clId="Web-{7D8E01E0-26AD-E9DD-13A1-9FA3F38AC7BC}" dt="2026-04-01T12:12:25.480" v="325" actId="1076"/>
          <ac:spMkLst>
            <pc:docMk/>
            <pc:sldMk cId="4231820044" sldId="634"/>
            <ac:spMk id="2" creationId="{04B708A2-2A8A-5980-84F0-1B147668EAD4}"/>
          </ac:spMkLst>
        </pc:spChg>
        <pc:picChg chg="mod">
          <ac:chgData name="Manon Carras" userId="S::m.carras@waterbedrijfgroningen.nl::b280db8e-c559-4308-9509-65bde2719c59" providerId="AD" clId="Web-{7D8E01E0-26AD-E9DD-13A1-9FA3F38AC7BC}" dt="2026-04-01T12:06:12.467" v="217" actId="1076"/>
          <ac:picMkLst>
            <pc:docMk/>
            <pc:sldMk cId="4231820044" sldId="634"/>
            <ac:picMk id="5" creationId="{C996D4D2-BF3B-D5D7-9592-A597F453BA1F}"/>
          </ac:picMkLst>
        </pc:picChg>
        <pc:picChg chg="mod">
          <ac:chgData name="Manon Carras" userId="S::m.carras@waterbedrijfgroningen.nl::b280db8e-c559-4308-9509-65bde2719c59" providerId="AD" clId="Web-{7D8E01E0-26AD-E9DD-13A1-9FA3F38AC7BC}" dt="2026-04-01T12:06:10.701" v="216" actId="1076"/>
          <ac:picMkLst>
            <pc:docMk/>
            <pc:sldMk cId="4231820044" sldId="634"/>
            <ac:picMk id="7" creationId="{DE30E6FB-B19D-4650-DF2D-CE9DEB8549A7}"/>
          </ac:picMkLst>
        </pc:picChg>
      </pc:sldChg>
      <pc:sldChg chg="addSp delSp modSp">
        <pc:chgData name="Manon Carras" userId="S::m.carras@waterbedrijfgroningen.nl::b280db8e-c559-4308-9509-65bde2719c59" providerId="AD" clId="Web-{7D8E01E0-26AD-E9DD-13A1-9FA3F38AC7BC}" dt="2026-04-01T12:17:03.208" v="411"/>
        <pc:sldMkLst>
          <pc:docMk/>
          <pc:sldMk cId="1124949096" sldId="635"/>
        </pc:sldMkLst>
        <pc:spChg chg="mod">
          <ac:chgData name="Manon Carras" userId="S::m.carras@waterbedrijfgroningen.nl::b280db8e-c559-4308-9509-65bde2719c59" providerId="AD" clId="Web-{7D8E01E0-26AD-E9DD-13A1-9FA3F38AC7BC}" dt="2026-04-01T12:07:40.515" v="252" actId="20577"/>
          <ac:spMkLst>
            <pc:docMk/>
            <pc:sldMk cId="1124949096" sldId="635"/>
            <ac:spMk id="4" creationId="{804D376D-AD93-0F5D-A405-BC228EA0C20A}"/>
          </ac:spMkLst>
        </pc:spChg>
        <pc:spChg chg="add mod">
          <ac:chgData name="Manon Carras" userId="S::m.carras@waterbedrijfgroningen.nl::b280db8e-c559-4308-9509-65bde2719c59" providerId="AD" clId="Web-{7D8E01E0-26AD-E9DD-13A1-9FA3F38AC7BC}" dt="2026-04-01T12:12:44.199" v="333" actId="1076"/>
          <ac:spMkLst>
            <pc:docMk/>
            <pc:sldMk cId="1124949096" sldId="635"/>
            <ac:spMk id="7" creationId="{2C0541EE-D511-0155-E2CB-6E23245E9A1F}"/>
          </ac:spMkLst>
        </pc:spChg>
      </pc:sldChg>
      <pc:sldChg chg="addSp delSp modSp">
        <pc:chgData name="Manon Carras" userId="S::m.carras@waterbedrijfgroningen.nl::b280db8e-c559-4308-9509-65bde2719c59" providerId="AD" clId="Web-{7D8E01E0-26AD-E9DD-13A1-9FA3F38AC7BC}" dt="2026-04-01T12:11:46.166" v="307"/>
        <pc:sldMkLst>
          <pc:docMk/>
          <pc:sldMk cId="450950684" sldId="636"/>
        </pc:sldMkLst>
        <pc:spChg chg="add">
          <ac:chgData name="Manon Carras" userId="S::m.carras@waterbedrijfgroningen.nl::b280db8e-c559-4308-9509-65bde2719c59" providerId="AD" clId="Web-{7D8E01E0-26AD-E9DD-13A1-9FA3F38AC7BC}" dt="2026-04-01T12:11:32.729" v="300"/>
          <ac:spMkLst>
            <pc:docMk/>
            <pc:sldMk cId="450950684" sldId="636"/>
            <ac:spMk id="7" creationId="{E6C0E109-AE82-A91D-12AF-924F4AD8990D}"/>
          </ac:spMkLst>
        </pc:spChg>
        <pc:picChg chg="mod">
          <ac:chgData name="Manon Carras" userId="S::m.carras@waterbedrijfgroningen.nl::b280db8e-c559-4308-9509-65bde2719c59" providerId="AD" clId="Web-{7D8E01E0-26AD-E9DD-13A1-9FA3F38AC7BC}" dt="2026-04-01T12:02:22.101" v="178" actId="14100"/>
          <ac:picMkLst>
            <pc:docMk/>
            <pc:sldMk cId="450950684" sldId="636"/>
            <ac:picMk id="5" creationId="{9C1FDDBC-AA3A-90B3-CF8D-999699049AB2}"/>
          </ac:picMkLst>
        </pc:picChg>
      </pc:sldChg>
      <pc:sldChg chg="addSp delSp modSp">
        <pc:chgData name="Manon Carras" userId="S::m.carras@waterbedrijfgroningen.nl::b280db8e-c559-4308-9509-65bde2719c59" providerId="AD" clId="Web-{7D8E01E0-26AD-E9DD-13A1-9FA3F38AC7BC}" dt="2026-04-01T12:11:58.511" v="314"/>
        <pc:sldMkLst>
          <pc:docMk/>
          <pc:sldMk cId="524150723" sldId="637"/>
        </pc:sldMkLst>
        <pc:spChg chg="add">
          <ac:chgData name="Manon Carras" userId="S::m.carras@waterbedrijfgroningen.nl::b280db8e-c559-4308-9509-65bde2719c59" providerId="AD" clId="Web-{7D8E01E0-26AD-E9DD-13A1-9FA3F38AC7BC}" dt="2026-04-01T12:11:53.885" v="310"/>
          <ac:spMkLst>
            <pc:docMk/>
            <pc:sldMk cId="524150723" sldId="637"/>
            <ac:spMk id="4" creationId="{BCD8085A-DCDA-0D0E-C13D-9B55F04C9AE7}"/>
          </ac:spMkLst>
        </pc:spChg>
      </pc:sldChg>
      <pc:sldChg chg="addSp delSp modSp">
        <pc:chgData name="Manon Carras" userId="S::m.carras@waterbedrijfgroningen.nl::b280db8e-c559-4308-9509-65bde2719c59" providerId="AD" clId="Web-{7D8E01E0-26AD-E9DD-13A1-9FA3F38AC7BC}" dt="2026-04-01T12:11:51.198" v="309"/>
        <pc:sldMkLst>
          <pc:docMk/>
          <pc:sldMk cId="1700677047" sldId="638"/>
        </pc:sldMkLst>
        <pc:spChg chg="add">
          <ac:chgData name="Manon Carras" userId="S::m.carras@waterbedrijfgroningen.nl::b280db8e-c559-4308-9509-65bde2719c59" providerId="AD" clId="Web-{7D8E01E0-26AD-E9DD-13A1-9FA3F38AC7BC}" dt="2026-04-01T12:11:38.197" v="303"/>
          <ac:spMkLst>
            <pc:docMk/>
            <pc:sldMk cId="1700677047" sldId="638"/>
            <ac:spMk id="6" creationId="{CE831421-04D9-386C-BFBE-BEDFC9AA45B8}"/>
          </ac:spMkLst>
        </pc:spChg>
        <pc:picChg chg="mod ord modCrop">
          <ac:chgData name="Manon Carras" userId="S::m.carras@waterbedrijfgroningen.nl::b280db8e-c559-4308-9509-65bde2719c59" providerId="AD" clId="Web-{7D8E01E0-26AD-E9DD-13A1-9FA3F38AC7BC}" dt="2026-04-01T12:03:28.931" v="190" actId="1076"/>
          <ac:picMkLst>
            <pc:docMk/>
            <pc:sldMk cId="1700677047" sldId="638"/>
            <ac:picMk id="7" creationId="{972EABC8-15DB-53C9-27EA-07A5E4160114}"/>
          </ac:picMkLst>
        </pc:picChg>
      </pc:sldChg>
      <pc:sldChg chg="addSp delSp modSp">
        <pc:chgData name="Manon Carras" userId="S::m.carras@waterbedrijfgroningen.nl::b280db8e-c559-4308-9509-65bde2719c59" providerId="AD" clId="Web-{7D8E01E0-26AD-E9DD-13A1-9FA3F38AC7BC}" dt="2026-04-01T12:12:05.979" v="319"/>
        <pc:sldMkLst>
          <pc:docMk/>
          <pc:sldMk cId="758064354" sldId="639"/>
        </pc:sldMkLst>
        <pc:spChg chg="add">
          <ac:chgData name="Manon Carras" userId="S::m.carras@waterbedrijfgroningen.nl::b280db8e-c559-4308-9509-65bde2719c59" providerId="AD" clId="Web-{7D8E01E0-26AD-E9DD-13A1-9FA3F38AC7BC}" dt="2026-04-01T12:12:01.307" v="315"/>
          <ac:spMkLst>
            <pc:docMk/>
            <pc:sldMk cId="758064354" sldId="639"/>
            <ac:spMk id="4" creationId="{EA74D326-7339-090D-DAE2-0A2DE9F8289C}"/>
          </ac:spMkLst>
        </pc:spChg>
      </pc:sldChg>
    </pc:docChg>
  </pc:docChgLst>
  <pc:docChgLst>
    <pc:chgData name="Gerrit Geertjes" userId="f4906804-3ded-4b88-b289-1d3271bffee8" providerId="ADAL" clId="{B99F1689-D94A-4950-87D9-AA5A13CD02BF}"/>
    <pc:docChg chg="modSld">
      <pc:chgData name="Gerrit Geertjes" userId="f4906804-3ded-4b88-b289-1d3271bffee8" providerId="ADAL" clId="{B99F1689-D94A-4950-87D9-AA5A13CD02BF}" dt="2026-04-07T11:20:45.751" v="0" actId="20577"/>
      <pc:docMkLst>
        <pc:docMk/>
      </pc:docMkLst>
      <pc:sldChg chg="modSp mod">
        <pc:chgData name="Gerrit Geertjes" userId="f4906804-3ded-4b88-b289-1d3271bffee8" providerId="ADAL" clId="{B99F1689-D94A-4950-87D9-AA5A13CD02BF}" dt="2026-04-07T11:20:45.751" v="0" actId="20577"/>
        <pc:sldMkLst>
          <pc:docMk/>
          <pc:sldMk cId="4208798253" sldId="633"/>
        </pc:sldMkLst>
        <pc:spChg chg="mod">
          <ac:chgData name="Gerrit Geertjes" userId="f4906804-3ded-4b88-b289-1d3271bffee8" providerId="ADAL" clId="{B99F1689-D94A-4950-87D9-AA5A13CD02BF}" dt="2026-04-07T11:20:45.751" v="0" actId="20577"/>
          <ac:spMkLst>
            <pc:docMk/>
            <pc:sldMk cId="4208798253" sldId="633"/>
            <ac:spMk id="4" creationId="{EB8A6F67-6513-85E4-47FF-54149FD275E4}"/>
          </ac:spMkLst>
        </pc:spChg>
      </pc:sldChg>
    </pc:docChg>
  </pc:docChgLst>
  <pc:docChgLst>
    <pc:chgData name="Linda van Leeuwen" userId="S::l.v.leeuwen@waterbedrijfgroningen.nl::2c571d91-e050-4dee-a9df-aa1c4aca3e63" providerId="AD" clId="Web-{33285F8E-75C8-E032-4339-590D740D1CBE}"/>
    <pc:docChg chg="modSld">
      <pc:chgData name="Linda van Leeuwen" userId="S::l.v.leeuwen@waterbedrijfgroningen.nl::2c571d91-e050-4dee-a9df-aa1c4aca3e63" providerId="AD" clId="Web-{33285F8E-75C8-E032-4339-590D740D1CBE}" dt="2026-04-02T06:30:31.718" v="77" actId="20577"/>
      <pc:docMkLst>
        <pc:docMk/>
      </pc:docMkLst>
      <pc:sldChg chg="modSp">
        <pc:chgData name="Linda van Leeuwen" userId="S::l.v.leeuwen@waterbedrijfgroningen.nl::2c571d91-e050-4dee-a9df-aa1c4aca3e63" providerId="AD" clId="Web-{33285F8E-75C8-E032-4339-590D740D1CBE}" dt="2026-04-02T06:30:31.718" v="77" actId="20577"/>
        <pc:sldMkLst>
          <pc:docMk/>
          <pc:sldMk cId="4021032535" sldId="336"/>
        </pc:sldMkLst>
        <pc:spChg chg="mod">
          <ac:chgData name="Linda van Leeuwen" userId="S::l.v.leeuwen@waterbedrijfgroningen.nl::2c571d91-e050-4dee-a9df-aa1c4aca3e63" providerId="AD" clId="Web-{33285F8E-75C8-E032-4339-590D740D1CBE}" dt="2026-04-02T06:30:31.718" v="77" actId="20577"/>
          <ac:spMkLst>
            <pc:docMk/>
            <pc:sldMk cId="4021032535" sldId="336"/>
            <ac:spMk id="3" creationId="{AD1A70B9-CEBD-C2B5-0E13-D7A2E010EB55}"/>
          </ac:spMkLst>
        </pc:spChg>
      </pc:sldChg>
      <pc:sldChg chg="delSp">
        <pc:chgData name="Linda van Leeuwen" userId="S::l.v.leeuwen@waterbedrijfgroningen.nl::2c571d91-e050-4dee-a9df-aa1c4aca3e63" providerId="AD" clId="Web-{33285F8E-75C8-E032-4339-590D740D1CBE}" dt="2026-03-31T19:15:03.590" v="0"/>
        <pc:sldMkLst>
          <pc:docMk/>
          <pc:sldMk cId="719697752" sldId="474"/>
        </pc:sldMkLst>
      </pc:sldChg>
    </pc:docChg>
  </pc:docChgLst>
  <pc:docChgLst>
    <pc:chgData name="Linda van Leeuwen" userId="2c571d91-e050-4dee-a9df-aa1c4aca3e63" providerId="ADAL" clId="{D3D56839-D03E-4FFD-AFEC-27BE5483811E}"/>
    <pc:docChg chg="modSld sldOrd">
      <pc:chgData name="Linda van Leeuwen" userId="2c571d91-e050-4dee-a9df-aa1c4aca3e63" providerId="ADAL" clId="{D3D56839-D03E-4FFD-AFEC-27BE5483811E}" dt="2026-03-24T15:30:21.097" v="34"/>
      <pc:docMkLst>
        <pc:docMk/>
      </pc:docMkLst>
      <pc:sldChg chg="modSp mod">
        <pc:chgData name="Linda van Leeuwen" userId="2c571d91-e050-4dee-a9df-aa1c4aca3e63" providerId="ADAL" clId="{D3D56839-D03E-4FFD-AFEC-27BE5483811E}" dt="2026-03-24T15:29:29.137" v="30" actId="20577"/>
        <pc:sldMkLst>
          <pc:docMk/>
          <pc:sldMk cId="2901919123" sldId="291"/>
        </pc:sldMkLst>
        <pc:spChg chg="mod">
          <ac:chgData name="Linda van Leeuwen" userId="2c571d91-e050-4dee-a9df-aa1c4aca3e63" providerId="ADAL" clId="{D3D56839-D03E-4FFD-AFEC-27BE5483811E}" dt="2026-03-24T15:29:29.137" v="30" actId="20577"/>
          <ac:spMkLst>
            <pc:docMk/>
            <pc:sldMk cId="2901919123" sldId="291"/>
            <ac:spMk id="2" creationId="{DAF243E8-0006-41B8-B312-116BFD103777}"/>
          </ac:spMkLst>
        </pc:spChg>
      </pc:sldChg>
      <pc:sldChg chg="modSp mod ord">
        <pc:chgData name="Linda van Leeuwen" userId="2c571d91-e050-4dee-a9df-aa1c4aca3e63" providerId="ADAL" clId="{D3D56839-D03E-4FFD-AFEC-27BE5483811E}" dt="2026-03-24T15:30:21.097" v="34"/>
        <pc:sldMkLst>
          <pc:docMk/>
          <pc:sldMk cId="4021032535" sldId="336"/>
        </pc:sldMkLst>
        <pc:spChg chg="mod">
          <ac:chgData name="Linda van Leeuwen" userId="2c571d91-e050-4dee-a9df-aa1c4aca3e63" providerId="ADAL" clId="{D3D56839-D03E-4FFD-AFEC-27BE5483811E}" dt="2026-03-24T15:29:50.716" v="31" actId="115"/>
          <ac:spMkLst>
            <pc:docMk/>
            <pc:sldMk cId="4021032535" sldId="336"/>
            <ac:spMk id="3" creationId="{AD1A70B9-CEBD-C2B5-0E13-D7A2E010EB5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9C6342F-8A37-41EC-A688-72A5A4BA0C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latin typeface="Arial" panose="020B0604020202020204" pitchFamily="34" charset="0"/>
            </a:endParaRPr>
          </a:p>
        </p:txBody>
      </p:sp>
      <p:sp>
        <p:nvSpPr>
          <p:cNvPr id="3" name="Tijdelijke aanduiding voor datum 2">
            <a:extLst>
              <a:ext uri="{FF2B5EF4-FFF2-40B4-BE49-F238E27FC236}">
                <a16:creationId xmlns:a16="http://schemas.microsoft.com/office/drawing/2014/main" id="{5FD2254A-F78C-4762-8CF1-4DA70B23F9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054CFC-BAB7-4A9F-9D65-405C6616ABBB}" type="datetimeFigureOut">
              <a:rPr lang="nl-NL" smtClean="0">
                <a:latin typeface="Arial" panose="020B0604020202020204" pitchFamily="34" charset="0"/>
              </a:rPr>
              <a:t>7-4-2026</a:t>
            </a:fld>
            <a:endParaRPr lang="nl-NL">
              <a:latin typeface="Arial" panose="020B0604020202020204" pitchFamily="34" charset="0"/>
            </a:endParaRPr>
          </a:p>
        </p:txBody>
      </p:sp>
      <p:sp>
        <p:nvSpPr>
          <p:cNvPr id="4" name="Tijdelijke aanduiding voor voettekst 3">
            <a:extLst>
              <a:ext uri="{FF2B5EF4-FFF2-40B4-BE49-F238E27FC236}">
                <a16:creationId xmlns:a16="http://schemas.microsoft.com/office/drawing/2014/main" id="{8F06211A-CF77-48BB-ABD3-B24B6408CD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latin typeface="Arial" panose="020B0604020202020204" pitchFamily="34" charset="0"/>
            </a:endParaRPr>
          </a:p>
        </p:txBody>
      </p:sp>
      <p:sp>
        <p:nvSpPr>
          <p:cNvPr id="5" name="Tijdelijke aanduiding voor dianummer 4">
            <a:extLst>
              <a:ext uri="{FF2B5EF4-FFF2-40B4-BE49-F238E27FC236}">
                <a16:creationId xmlns:a16="http://schemas.microsoft.com/office/drawing/2014/main" id="{2D0661F1-6F27-460A-9614-FFBC3F389C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72619A-12AB-4A91-8A49-F6EF5FCE2EB1}" type="slidenum">
              <a:rPr lang="nl-NL" smtClean="0">
                <a:latin typeface="Arial" panose="020B0604020202020204" pitchFamily="34" charset="0"/>
              </a:rPr>
              <a:t>‹nr.›</a:t>
            </a:fld>
            <a:endParaRPr lang="nl-NL">
              <a:latin typeface="Arial" panose="020B0604020202020204" pitchFamily="34" charset="0"/>
            </a:endParaRPr>
          </a:p>
        </p:txBody>
      </p:sp>
    </p:spTree>
    <p:extLst>
      <p:ext uri="{BB962C8B-B14F-4D97-AF65-F5344CB8AC3E}">
        <p14:creationId xmlns:p14="http://schemas.microsoft.com/office/powerpoint/2010/main" val="257260012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F7E3B58D-361B-4837-84B9-18D71FD99E2F}" type="datetimeFigureOut">
              <a:rPr lang="nl-NL" smtClean="0"/>
              <a:pPr/>
              <a:t>7-4-2026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E48BA3D-0680-485F-9882-A8DAC8FEA35A}" type="slidenum">
              <a:rPr lang="nl-NL" smtClean="0"/>
              <a:pPr/>
              <a:t>‹nr.›</a:t>
            </a:fld>
            <a:endParaRPr lang="nl-NL"/>
          </a:p>
        </p:txBody>
      </p:sp>
    </p:spTree>
    <p:extLst>
      <p:ext uri="{BB962C8B-B14F-4D97-AF65-F5344CB8AC3E}">
        <p14:creationId xmlns:p14="http://schemas.microsoft.com/office/powerpoint/2010/main" val="1934238153"/>
      </p:ext>
    </p:extLst>
  </p:cSld>
  <p:clrMap bg1="lt1" tx1="dk1" bg2="lt2" tx2="dk2" accent1="accent1" accent2="accent2" accent3="accent3" accent4="accent4" accent5="accent5" accent6="accent6" hlink="hlink" folHlink="folHlink"/>
  <p:notesStyle>
    <a:lvl1pPr marL="0" algn="l" defTabSz="532011" rtl="0" eaLnBrk="1" latinLnBrk="0" hangingPunct="1">
      <a:defRPr sz="698" kern="1200">
        <a:solidFill>
          <a:schemeClr val="tx1"/>
        </a:solidFill>
        <a:latin typeface="Arial" panose="020B0604020202020204" pitchFamily="34" charset="0"/>
        <a:ea typeface="+mn-ea"/>
        <a:cs typeface="+mn-cs"/>
      </a:defRPr>
    </a:lvl1pPr>
    <a:lvl2pPr marL="266005" algn="l" defTabSz="532011" rtl="0" eaLnBrk="1" latinLnBrk="0" hangingPunct="1">
      <a:defRPr sz="698" kern="1200">
        <a:solidFill>
          <a:schemeClr val="tx1"/>
        </a:solidFill>
        <a:latin typeface="Arial" panose="020B0604020202020204" pitchFamily="34" charset="0"/>
        <a:ea typeface="+mn-ea"/>
        <a:cs typeface="+mn-cs"/>
      </a:defRPr>
    </a:lvl2pPr>
    <a:lvl3pPr marL="532011" algn="l" defTabSz="532011" rtl="0" eaLnBrk="1" latinLnBrk="0" hangingPunct="1">
      <a:defRPr sz="698" kern="1200">
        <a:solidFill>
          <a:schemeClr val="tx1"/>
        </a:solidFill>
        <a:latin typeface="Arial" panose="020B0604020202020204" pitchFamily="34" charset="0"/>
        <a:ea typeface="+mn-ea"/>
        <a:cs typeface="+mn-cs"/>
      </a:defRPr>
    </a:lvl3pPr>
    <a:lvl4pPr marL="798016" algn="l" defTabSz="532011" rtl="0" eaLnBrk="1" latinLnBrk="0" hangingPunct="1">
      <a:defRPr sz="698" kern="1200">
        <a:solidFill>
          <a:schemeClr val="tx1"/>
        </a:solidFill>
        <a:latin typeface="Arial" panose="020B0604020202020204" pitchFamily="34" charset="0"/>
        <a:ea typeface="+mn-ea"/>
        <a:cs typeface="+mn-cs"/>
      </a:defRPr>
    </a:lvl4pPr>
    <a:lvl5pPr marL="1064021" algn="l" defTabSz="532011" rtl="0" eaLnBrk="1" latinLnBrk="0" hangingPunct="1">
      <a:defRPr sz="698" kern="1200">
        <a:solidFill>
          <a:schemeClr val="tx1"/>
        </a:solidFill>
        <a:latin typeface="Arial" panose="020B0604020202020204" pitchFamily="34" charset="0"/>
        <a:ea typeface="+mn-ea"/>
        <a:cs typeface="+mn-cs"/>
      </a:defRPr>
    </a:lvl5pPr>
    <a:lvl6pPr marL="1330027" algn="l" defTabSz="532011" rtl="0" eaLnBrk="1" latinLnBrk="0" hangingPunct="1">
      <a:defRPr sz="698" kern="1200">
        <a:solidFill>
          <a:schemeClr val="tx1"/>
        </a:solidFill>
        <a:latin typeface="+mn-lt"/>
        <a:ea typeface="+mn-ea"/>
        <a:cs typeface="+mn-cs"/>
      </a:defRPr>
    </a:lvl6pPr>
    <a:lvl7pPr marL="1596032" algn="l" defTabSz="532011" rtl="0" eaLnBrk="1" latinLnBrk="0" hangingPunct="1">
      <a:defRPr sz="698" kern="1200">
        <a:solidFill>
          <a:schemeClr val="tx1"/>
        </a:solidFill>
        <a:latin typeface="+mn-lt"/>
        <a:ea typeface="+mn-ea"/>
        <a:cs typeface="+mn-cs"/>
      </a:defRPr>
    </a:lvl7pPr>
    <a:lvl8pPr marL="1862037" algn="l" defTabSz="532011" rtl="0" eaLnBrk="1" latinLnBrk="0" hangingPunct="1">
      <a:defRPr sz="698" kern="1200">
        <a:solidFill>
          <a:schemeClr val="tx1"/>
        </a:solidFill>
        <a:latin typeface="+mn-lt"/>
        <a:ea typeface="+mn-ea"/>
        <a:cs typeface="+mn-cs"/>
      </a:defRPr>
    </a:lvl8pPr>
    <a:lvl9pPr marL="2128043" algn="l" defTabSz="532011" rtl="0" eaLnBrk="1" latinLnBrk="0" hangingPunct="1">
      <a:defRPr sz="698"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532011" rtl="0" eaLnBrk="1" fontAlgn="auto" latinLnBrk="0" hangingPunct="1">
              <a:lnSpc>
                <a:spcPct val="100000"/>
              </a:lnSpc>
              <a:spcBef>
                <a:spcPts val="0"/>
              </a:spcBef>
              <a:spcAft>
                <a:spcPts val="0"/>
              </a:spcAft>
              <a:buClrTx/>
              <a:buSzTx/>
              <a:buFontTx/>
              <a:buNone/>
              <a:tabLst/>
              <a:defRPr/>
            </a:pPr>
            <a:fld id="{DE48BA3D-0680-485F-9882-A8DAC8FEA35A}" type="slidenum">
              <a:rPr kumimoji="0" lang="nl-NL" sz="1200" b="0" i="0" u="none" strike="noStrike" kern="1200" cap="none" spc="0" normalizeH="0" baseline="0" noProof="0" smtClean="0">
                <a:ln>
                  <a:noFill/>
                </a:ln>
                <a:solidFill>
                  <a:srgbClr val="0033A1"/>
                </a:solidFill>
                <a:effectLst/>
                <a:uLnTx/>
                <a:uFillTx/>
                <a:latin typeface="Arial" panose="020B0604020202020204" pitchFamily="34" charset="0"/>
                <a:ea typeface="+mn-ea"/>
                <a:cs typeface="+mn-cs"/>
              </a:rPr>
              <a:pPr marL="0" marR="0" lvl="0" indent="0" algn="r" defTabSz="532011"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srgbClr val="0033A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3274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F6A56-7FD5-B580-4908-DFDE0C99EB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19D2A3-D271-CE60-79F0-80CA514224E4}"/>
              </a:ext>
            </a:extLst>
          </p:cNvPr>
          <p:cNvSpPr>
            <a:spLocks noGrp="1" noRot="1" noChangeAspect="1"/>
          </p:cNvSpPr>
          <p:nvPr>
            <p:ph type="sldImg"/>
          </p:nvPr>
        </p:nvSpPr>
        <p:spPr/>
        <p:txBody>
          <a:bodyPr/>
          <a:lstStyle/>
          <a:p>
            <a:endParaRPr lang="nl-NL"/>
          </a:p>
        </p:txBody>
      </p:sp>
      <p:sp>
        <p:nvSpPr>
          <p:cNvPr id="3" name="Notes Placeholder 2">
            <a:extLst>
              <a:ext uri="{FF2B5EF4-FFF2-40B4-BE49-F238E27FC236}">
                <a16:creationId xmlns:a16="http://schemas.microsoft.com/office/drawing/2014/main" id="{18FD8C3C-7045-A65A-CF41-F4E0FF3E5DFA}"/>
              </a:ext>
            </a:extLst>
          </p:cNvPr>
          <p:cNvSpPr>
            <a:spLocks noGrp="1"/>
          </p:cNvSpPr>
          <p:nvPr>
            <p:ph type="body" idx="1"/>
          </p:nvPr>
        </p:nvSpPr>
        <p:spPr/>
        <p:txBody>
          <a:bodyPr/>
          <a:lstStyle/>
          <a:p>
            <a:pPr marL="0" indent="0">
              <a:spcBef>
                <a:spcPct val="20000"/>
              </a:spcBef>
              <a:buFont typeface="Arial"/>
              <a:buNone/>
            </a:pPr>
            <a:r>
              <a:rPr lang="nl-NL" b="1"/>
              <a:t>22-01 Mark: ook weer even in de herhaling maar goed voor de beeldvorming. </a:t>
            </a:r>
          </a:p>
          <a:p>
            <a:pPr marL="0" indent="0">
              <a:spcBef>
                <a:spcPct val="20000"/>
              </a:spcBef>
              <a:buFont typeface="Arial"/>
              <a:buNone/>
            </a:pPr>
            <a:endParaRPr lang="nl-NL"/>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nl-NL" b="1"/>
              <a:t>Informatie uit oudere presentaties:</a:t>
            </a:r>
          </a:p>
          <a:p>
            <a:pPr marL="285750" indent="-285750">
              <a:spcBef>
                <a:spcPct val="20000"/>
              </a:spcBef>
              <a:buFont typeface="Arial"/>
              <a:buChar char="•"/>
            </a:pPr>
            <a:r>
              <a:rPr lang="nl-NL"/>
              <a:t>Schematisch overzicht van bestaande situatie en daarnaast een schematisch overzicht van de nieuwe gewenste situatie (wederom hoofdlijn).  Vooral om nog even te duiden waar wat zit.</a:t>
            </a:r>
            <a:endParaRPr lang="en-US">
              <a:ea typeface="Calibri"/>
              <a:cs typeface="Calibri"/>
            </a:endParaRPr>
          </a:p>
          <a:p>
            <a:pPr marL="0" indent="0">
              <a:spcBef>
                <a:spcPct val="20000"/>
              </a:spcBef>
              <a:buFont typeface="Arial"/>
              <a:buNone/>
            </a:pPr>
            <a:endParaRPr lang="nl-NL">
              <a:ea typeface="Calibri"/>
              <a:cs typeface="Calibri"/>
            </a:endParaRPr>
          </a:p>
          <a:p>
            <a:pPr marL="0" indent="0">
              <a:spcBef>
                <a:spcPct val="20000"/>
              </a:spcBef>
              <a:buFont typeface="Arial"/>
              <a:buNone/>
            </a:pPr>
            <a:r>
              <a:rPr lang="nl-NL">
                <a:ea typeface="Calibri"/>
                <a:cs typeface="Calibri"/>
              </a:rPr>
              <a:t>Alles is nog in ontwerp/conceptfase </a:t>
            </a:r>
          </a:p>
        </p:txBody>
      </p:sp>
      <p:sp>
        <p:nvSpPr>
          <p:cNvPr id="4" name="Slide Number Placeholder 3">
            <a:extLst>
              <a:ext uri="{FF2B5EF4-FFF2-40B4-BE49-F238E27FC236}">
                <a16:creationId xmlns:a16="http://schemas.microsoft.com/office/drawing/2014/main" id="{09FA2826-E3C6-1362-1DAB-80FA77C946A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34208-061C-0F43-B0F8-0C9E18E861B8}"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7325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a:t>Net als </a:t>
            </a:r>
            <a:r>
              <a:rPr lang="nl-NL" err="1"/>
              <a:t>biij</a:t>
            </a:r>
            <a:r>
              <a:rPr lang="nl-NL"/>
              <a:t> 36 al toegelicht: we blijven informeren </a:t>
            </a:r>
          </a:p>
          <a:p>
            <a:endParaRPr lang="nl-NL"/>
          </a:p>
          <a:p>
            <a:r>
              <a:rPr lang="nl-NL"/>
              <a:t>We hebben onlangs artikelen geplaatst in het Blaadje, in de </a:t>
            </a:r>
            <a:r>
              <a:rPr lang="nl-NL" err="1"/>
              <a:t>kanalstreek</a:t>
            </a:r>
            <a:r>
              <a:rPr lang="nl-NL"/>
              <a:t> en in het </a:t>
            </a:r>
            <a:r>
              <a:rPr lang="nl-NL" err="1"/>
              <a:t>Lougblad</a:t>
            </a:r>
            <a:r>
              <a:rPr lang="nl-NL"/>
              <a:t>. Vanavond hebben we een informatiebijeenkomst om te vertellen over ons plannen op locatie Sellingen en dit te laten landen. We willen jullie gedurende het ontwerpproces en tijdens de realisatie doorlopen op de hoogte houden van de ontwikkelingen. </a:t>
            </a:r>
          </a:p>
          <a:p>
            <a:endParaRPr lang="nl-NL"/>
          </a:p>
          <a:p>
            <a:r>
              <a:rPr lang="nl-NL"/>
              <a:t>De essentie is dat we werkzaamheden op locatie gaan uitvoeren die voor de omgeving onvermijdelijk ook overlast met zich mee zullen brengen. We willen deze overlast vooraf zo goed mogelijk in kaart brengen en tot een minimum proberen te beperken. We vinden het daarom van belang om goed met jullie in contact te blijven. We willen als </a:t>
            </a:r>
            <a:r>
              <a:rPr lang="en-US" err="1">
                <a:cs typeface="Calibri"/>
              </a:rPr>
              <a:t>organisatie</a:t>
            </a:r>
            <a:r>
              <a:rPr lang="nl-NL"/>
              <a:t> gewoon een goede buurman zijn. </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34208-061C-0F43-B0F8-0C9E18E861B8}"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9933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48BA3D-0680-485F-9882-A8DAC8FEA35A}" type="slidenum">
              <a:rPr lang="nl-NL" smtClean="0"/>
              <a:pPr/>
              <a:t>30</a:t>
            </a:fld>
            <a:endParaRPr lang="nl-NL"/>
          </a:p>
        </p:txBody>
      </p:sp>
    </p:spTree>
    <p:extLst>
      <p:ext uri="{BB962C8B-B14F-4D97-AF65-F5344CB8AC3E}">
        <p14:creationId xmlns:p14="http://schemas.microsoft.com/office/powerpoint/2010/main" val="1855332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a:t>Begin met een vraag om interactie met aanwezigen te zoeken. Pas aan op je doelgroep </a:t>
            </a:r>
          </a:p>
        </p:txBody>
      </p:sp>
      <p:sp>
        <p:nvSpPr>
          <p:cNvPr id="4" name="Tijdelijke aanduiding voor dianummer 3"/>
          <p:cNvSpPr>
            <a:spLocks noGrp="1"/>
          </p:cNvSpPr>
          <p:nvPr>
            <p:ph type="sldNum" sz="quarter" idx="5"/>
          </p:nvPr>
        </p:nvSpPr>
        <p:spPr/>
        <p:txBody>
          <a:bodyPr/>
          <a:lstStyle/>
          <a:p>
            <a:fld id="{DE48BA3D-0680-485F-9882-A8DAC8FEA35A}" type="slidenum">
              <a:rPr lang="nl-NL" smtClean="0"/>
              <a:pPr/>
              <a:t>5</a:t>
            </a:fld>
            <a:endParaRPr lang="nl-NL"/>
          </a:p>
        </p:txBody>
      </p:sp>
    </p:spTree>
    <p:extLst>
      <p:ext uri="{BB962C8B-B14F-4D97-AF65-F5344CB8AC3E}">
        <p14:creationId xmlns:p14="http://schemas.microsoft.com/office/powerpoint/2010/main" val="951254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a:t>Ons drinkwater komt uit vijf grondwaterwinningen aan de voet van het Drents Plateau, waar we van nature schoon grondwater oppompen. Daarnaast winnen we oppervlaktewater uit de </a:t>
            </a:r>
            <a:r>
              <a:rPr lang="nl-NL" err="1"/>
              <a:t>Drentsche</a:t>
            </a:r>
            <a:r>
              <a:rPr lang="nl-NL"/>
              <a:t> Aa, een uniek en volledig lokaal gevoed watersysteem dat al sinds 1881 een belangrijke bron is voor ons drinkwater. </a:t>
            </a:r>
          </a:p>
          <a:p>
            <a:endParaRPr lang="nl-NL"/>
          </a:p>
          <a:p>
            <a:r>
              <a:rPr lang="nl-NL"/>
              <a:t>In deze gebieden werken natuur, waterberging en waterwinning nauw samen, en in het noorden van de provincie beheren we bovendien het gevoelige grensvlak tussen zoet en zout water. Omdat onze bronnen grotendeels in en tegen Drenthe (aan)liggen, werken we intensief samen met de provincie Drenthe, gemeenten, waterschappen en terreinbeheerders om de kwaliteit en beschikbaarheid van deze bronnen te beschermen.</a:t>
            </a:r>
          </a:p>
        </p:txBody>
      </p:sp>
      <p:sp>
        <p:nvSpPr>
          <p:cNvPr id="4" name="Tijdelijke aanduiding voor dianummer 3"/>
          <p:cNvSpPr>
            <a:spLocks noGrp="1"/>
          </p:cNvSpPr>
          <p:nvPr>
            <p:ph type="sldNum" sz="quarter" idx="5"/>
          </p:nvPr>
        </p:nvSpPr>
        <p:spPr/>
        <p:txBody>
          <a:bodyPr/>
          <a:lstStyle/>
          <a:p>
            <a:fld id="{DE48BA3D-0680-485F-9882-A8DAC8FEA35A}" type="slidenum">
              <a:rPr lang="nl-NL" smtClean="0"/>
              <a:pPr/>
              <a:t>7</a:t>
            </a:fld>
            <a:endParaRPr lang="nl-NL"/>
          </a:p>
        </p:txBody>
      </p:sp>
    </p:spTree>
    <p:extLst>
      <p:ext uri="{BB962C8B-B14F-4D97-AF65-F5344CB8AC3E}">
        <p14:creationId xmlns:p14="http://schemas.microsoft.com/office/powerpoint/2010/main" val="2761145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a:t>5600 km dat is van Groningen tot New York </a:t>
            </a:r>
          </a:p>
          <a:p>
            <a:pPr marL="0" marR="0" lvl="0" indent="0" algn="l" defTabSz="532011" rtl="0" eaLnBrk="1" fontAlgn="auto" latinLnBrk="0" hangingPunct="1">
              <a:lnSpc>
                <a:spcPct val="100000"/>
              </a:lnSpc>
              <a:spcBef>
                <a:spcPts val="0"/>
              </a:spcBef>
              <a:spcAft>
                <a:spcPts val="0"/>
              </a:spcAft>
              <a:buClrTx/>
              <a:buSzTx/>
              <a:buFontTx/>
              <a:buNone/>
              <a:tabLst/>
              <a:defRPr/>
            </a:pPr>
            <a:r>
              <a:rPr lang="nl-NL" sz="800" noProof="0"/>
              <a:t>Wist je dat er 5115 km waterleiding ligt in stad en ommeland? Via vijf productielocaties leveren we aan ruim 575.000 klein- en grootverbruikers 46 miljard liter drinkwater. De productielocaties zijn te vinden in de plaatsen De Punt, Onnen, Nietap, de Groeve en Sellingen.</a:t>
            </a:r>
          </a:p>
          <a:p>
            <a:endParaRPr lang="nl-NL"/>
          </a:p>
        </p:txBody>
      </p:sp>
      <p:sp>
        <p:nvSpPr>
          <p:cNvPr id="4" name="Tijdelijke aanduiding voor dianummer 3"/>
          <p:cNvSpPr>
            <a:spLocks noGrp="1"/>
          </p:cNvSpPr>
          <p:nvPr>
            <p:ph type="sldNum" sz="quarter" idx="5"/>
          </p:nvPr>
        </p:nvSpPr>
        <p:spPr/>
        <p:txBody>
          <a:bodyPr/>
          <a:lstStyle/>
          <a:p>
            <a:pPr marL="0" marR="0" lvl="0" indent="0" algn="r" defTabSz="532011" rtl="0" eaLnBrk="1" fontAlgn="auto" latinLnBrk="0" hangingPunct="1">
              <a:lnSpc>
                <a:spcPct val="100000"/>
              </a:lnSpc>
              <a:spcBef>
                <a:spcPts val="0"/>
              </a:spcBef>
              <a:spcAft>
                <a:spcPts val="0"/>
              </a:spcAft>
              <a:buClrTx/>
              <a:buSzTx/>
              <a:buFontTx/>
              <a:buNone/>
              <a:tabLst/>
              <a:defRPr/>
            </a:pPr>
            <a:fld id="{DE48BA3D-0680-485F-9882-A8DAC8FEA35A}" type="slidenum">
              <a:rPr kumimoji="0" lang="nl-NL" sz="1200" b="0" i="0" u="none" strike="noStrike" kern="1200" cap="none" spc="0" normalizeH="0" baseline="0" noProof="0" smtClean="0">
                <a:ln>
                  <a:noFill/>
                </a:ln>
                <a:solidFill>
                  <a:srgbClr val="0033A1"/>
                </a:solidFill>
                <a:effectLst/>
                <a:uLnTx/>
                <a:uFillTx/>
                <a:latin typeface="Arial" panose="020B0604020202020204" pitchFamily="34" charset="0"/>
                <a:ea typeface="+mn-ea"/>
                <a:cs typeface="+mn-cs"/>
              </a:rPr>
              <a:pPr marL="0" marR="0" lvl="0" indent="0" algn="r" defTabSz="532011"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srgbClr val="0033A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243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CAEC8-5993-533F-8659-2A477966E90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8467D69-CEFB-934B-1239-1E67F215EB6B}"/>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F07AA941-7C63-7FA7-BF0A-07DEBC4CDBA0}"/>
              </a:ext>
            </a:extLst>
          </p:cNvPr>
          <p:cNvSpPr>
            <a:spLocks noGrp="1"/>
          </p:cNvSpPr>
          <p:nvPr>
            <p:ph type="body" idx="1"/>
          </p:nvPr>
        </p:nvSpPr>
        <p:spPr/>
        <p:txBody>
          <a:bodyPr/>
          <a:lstStyle/>
          <a:p>
            <a:r>
              <a:rPr lang="nl-NL" b="1"/>
              <a:t>28-01 Mark: nieuwe planning toegevoegd</a:t>
            </a:r>
          </a:p>
        </p:txBody>
      </p:sp>
      <p:sp>
        <p:nvSpPr>
          <p:cNvPr id="4" name="Tijdelijke aanduiding voor dianummer 3">
            <a:extLst>
              <a:ext uri="{FF2B5EF4-FFF2-40B4-BE49-F238E27FC236}">
                <a16:creationId xmlns:a16="http://schemas.microsoft.com/office/drawing/2014/main" id="{54A2DE45-906A-7897-9BF5-A4AEAE4304B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34208-061C-0F43-B0F8-0C9E18E861B8}"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105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47CF7-F55D-DAC0-2FA0-0B7A34253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8C697-A7B0-AB94-8F8F-0C015967FBB1}"/>
              </a:ext>
            </a:extLst>
          </p:cNvPr>
          <p:cNvSpPr>
            <a:spLocks noGrp="1" noRot="1" noChangeAspect="1"/>
          </p:cNvSpPr>
          <p:nvPr>
            <p:ph type="sldImg"/>
          </p:nvPr>
        </p:nvSpPr>
        <p:spPr/>
        <p:txBody>
          <a:bodyPr/>
          <a:lstStyle/>
          <a:p>
            <a:endParaRPr lang="nl-NL"/>
          </a:p>
        </p:txBody>
      </p:sp>
      <p:sp>
        <p:nvSpPr>
          <p:cNvPr id="3" name="Notes Placeholder 2">
            <a:extLst>
              <a:ext uri="{FF2B5EF4-FFF2-40B4-BE49-F238E27FC236}">
                <a16:creationId xmlns:a16="http://schemas.microsoft.com/office/drawing/2014/main" id="{E379F853-0BCE-4E54-3844-A1D2FBD384E1}"/>
              </a:ext>
            </a:extLst>
          </p:cNvPr>
          <p:cNvSpPr>
            <a:spLocks noGrp="1"/>
          </p:cNvSpPr>
          <p:nvPr>
            <p:ph type="body" idx="1"/>
          </p:nvPr>
        </p:nvSpPr>
        <p:spPr/>
        <p:txBody>
          <a:bodyPr/>
          <a:lstStyle/>
          <a:p>
            <a:pPr marL="0" indent="0">
              <a:spcBef>
                <a:spcPct val="20000"/>
              </a:spcBef>
              <a:buFont typeface="Arial"/>
              <a:buNone/>
            </a:pPr>
            <a:r>
              <a:rPr lang="nl-NL" b="1"/>
              <a:t>22-01 Mark: ook weer even in de herhaling maar goed voor de beeldvorming. </a:t>
            </a:r>
          </a:p>
          <a:p>
            <a:pPr marL="0" indent="0">
              <a:spcBef>
                <a:spcPct val="20000"/>
              </a:spcBef>
              <a:buFont typeface="Arial"/>
              <a:buNone/>
            </a:pPr>
            <a:endParaRPr lang="nl-NL"/>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nl-NL" b="1"/>
              <a:t>Informatie uit oudere presentaties:</a:t>
            </a:r>
          </a:p>
          <a:p>
            <a:pPr marL="285750" indent="-285750">
              <a:spcBef>
                <a:spcPct val="20000"/>
              </a:spcBef>
              <a:buFont typeface="Arial"/>
              <a:buChar char="•"/>
            </a:pPr>
            <a:r>
              <a:rPr lang="nl-NL"/>
              <a:t>Schematisch overzicht van bestaande situatie en daarnaast een schematisch overzicht van de nieuwe gewenste situatie (wederom hoofdlijn).  Vooral om nog even te duiden waar wat zit.</a:t>
            </a:r>
            <a:endParaRPr lang="en-US">
              <a:ea typeface="Calibri"/>
              <a:cs typeface="Calibri"/>
            </a:endParaRPr>
          </a:p>
          <a:p>
            <a:pPr marL="0" indent="0">
              <a:spcBef>
                <a:spcPct val="20000"/>
              </a:spcBef>
              <a:buFont typeface="Arial"/>
              <a:buNone/>
            </a:pPr>
            <a:endParaRPr lang="nl-NL">
              <a:ea typeface="Calibri"/>
              <a:cs typeface="Calibri"/>
            </a:endParaRPr>
          </a:p>
          <a:p>
            <a:pPr marL="0" indent="0">
              <a:spcBef>
                <a:spcPct val="20000"/>
              </a:spcBef>
              <a:buFont typeface="Arial"/>
              <a:buNone/>
            </a:pPr>
            <a:r>
              <a:rPr lang="nl-NL">
                <a:ea typeface="Calibri"/>
                <a:cs typeface="Calibri"/>
              </a:rPr>
              <a:t>Alles is nog in ontwerp/conceptfase </a:t>
            </a:r>
          </a:p>
        </p:txBody>
      </p:sp>
      <p:sp>
        <p:nvSpPr>
          <p:cNvPr id="4" name="Slide Number Placeholder 3">
            <a:extLst>
              <a:ext uri="{FF2B5EF4-FFF2-40B4-BE49-F238E27FC236}">
                <a16:creationId xmlns:a16="http://schemas.microsoft.com/office/drawing/2014/main" id="{56E69EE7-D6C7-0708-639C-AD1FF831002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34208-061C-0F43-B0F8-0C9E18E861B8}"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1427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A69A7-BBC5-5510-841D-A00C3998E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21CDD-C30A-C36F-A998-7C1E29C69CF9}"/>
              </a:ext>
            </a:extLst>
          </p:cNvPr>
          <p:cNvSpPr>
            <a:spLocks noGrp="1" noRot="1" noChangeAspect="1"/>
          </p:cNvSpPr>
          <p:nvPr>
            <p:ph type="sldImg"/>
          </p:nvPr>
        </p:nvSpPr>
        <p:spPr/>
        <p:txBody>
          <a:bodyPr/>
          <a:lstStyle/>
          <a:p>
            <a:endParaRPr lang="nl-NL"/>
          </a:p>
        </p:txBody>
      </p:sp>
      <p:sp>
        <p:nvSpPr>
          <p:cNvPr id="3" name="Notes Placeholder 2">
            <a:extLst>
              <a:ext uri="{FF2B5EF4-FFF2-40B4-BE49-F238E27FC236}">
                <a16:creationId xmlns:a16="http://schemas.microsoft.com/office/drawing/2014/main" id="{63A6E2B2-9703-E197-17C4-9D1B4E39A31E}"/>
              </a:ext>
            </a:extLst>
          </p:cNvPr>
          <p:cNvSpPr>
            <a:spLocks noGrp="1"/>
          </p:cNvSpPr>
          <p:nvPr>
            <p:ph type="body" idx="1"/>
          </p:nvPr>
        </p:nvSpPr>
        <p:spPr/>
        <p:txBody>
          <a:bodyPr/>
          <a:lstStyle/>
          <a:p>
            <a:pPr marL="0" indent="0">
              <a:spcBef>
                <a:spcPct val="20000"/>
              </a:spcBef>
              <a:buFont typeface="Arial"/>
              <a:buNone/>
            </a:pPr>
            <a:r>
              <a:rPr lang="nl-NL" b="1"/>
              <a:t>22-01 Mark: ook weer even in de herhaling maar goed voor de beeldvorming. </a:t>
            </a:r>
          </a:p>
          <a:p>
            <a:pPr marL="0" indent="0">
              <a:spcBef>
                <a:spcPct val="20000"/>
              </a:spcBef>
              <a:buFont typeface="Arial"/>
              <a:buNone/>
            </a:pPr>
            <a:endParaRPr lang="nl-NL"/>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nl-NL" b="1"/>
              <a:t>Informatie uit oudere presentaties:</a:t>
            </a:r>
          </a:p>
          <a:p>
            <a:pPr marL="285750" indent="-285750">
              <a:spcBef>
                <a:spcPct val="20000"/>
              </a:spcBef>
              <a:buFont typeface="Arial"/>
              <a:buChar char="•"/>
            </a:pPr>
            <a:r>
              <a:rPr lang="nl-NL"/>
              <a:t>Schematisch overzicht van bestaande situatie en daarnaast een schematisch overzicht van de nieuwe gewenste situatie (wederom hoofdlijn).  Vooral om nog even te duiden waar wat zit.</a:t>
            </a:r>
            <a:endParaRPr lang="en-US">
              <a:ea typeface="Calibri"/>
              <a:cs typeface="Calibri"/>
            </a:endParaRPr>
          </a:p>
          <a:p>
            <a:pPr marL="0" indent="0">
              <a:spcBef>
                <a:spcPct val="20000"/>
              </a:spcBef>
              <a:buFont typeface="Arial"/>
              <a:buNone/>
            </a:pPr>
            <a:endParaRPr lang="nl-NL">
              <a:ea typeface="Calibri"/>
              <a:cs typeface="Calibri"/>
            </a:endParaRPr>
          </a:p>
          <a:p>
            <a:pPr marL="0" indent="0">
              <a:spcBef>
                <a:spcPct val="20000"/>
              </a:spcBef>
              <a:buFont typeface="Arial"/>
              <a:buNone/>
            </a:pPr>
            <a:r>
              <a:rPr lang="nl-NL">
                <a:ea typeface="Calibri"/>
                <a:cs typeface="Calibri"/>
              </a:rPr>
              <a:t>Alles is nog in ontwerp/conceptfase </a:t>
            </a:r>
          </a:p>
        </p:txBody>
      </p:sp>
      <p:sp>
        <p:nvSpPr>
          <p:cNvPr id="4" name="Slide Number Placeholder 3">
            <a:extLst>
              <a:ext uri="{FF2B5EF4-FFF2-40B4-BE49-F238E27FC236}">
                <a16:creationId xmlns:a16="http://schemas.microsoft.com/office/drawing/2014/main" id="{8FA35CBA-3114-6017-9FDA-0DC3DBCD919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34208-061C-0F43-B0F8-0C9E18E861B8}"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3196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CD8B9-41E8-DE31-36A0-3D460E6F12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D2F54-08DE-E508-1D5C-80CF886E22BF}"/>
              </a:ext>
            </a:extLst>
          </p:cNvPr>
          <p:cNvSpPr>
            <a:spLocks noGrp="1" noRot="1" noChangeAspect="1"/>
          </p:cNvSpPr>
          <p:nvPr>
            <p:ph type="sldImg"/>
          </p:nvPr>
        </p:nvSpPr>
        <p:spPr/>
        <p:txBody>
          <a:bodyPr/>
          <a:lstStyle/>
          <a:p>
            <a:endParaRPr lang="nl-NL"/>
          </a:p>
        </p:txBody>
      </p:sp>
      <p:sp>
        <p:nvSpPr>
          <p:cNvPr id="3" name="Notes Placeholder 2">
            <a:extLst>
              <a:ext uri="{FF2B5EF4-FFF2-40B4-BE49-F238E27FC236}">
                <a16:creationId xmlns:a16="http://schemas.microsoft.com/office/drawing/2014/main" id="{6A954549-7A69-6BE9-C7A5-36574820FE3E}"/>
              </a:ext>
            </a:extLst>
          </p:cNvPr>
          <p:cNvSpPr>
            <a:spLocks noGrp="1"/>
          </p:cNvSpPr>
          <p:nvPr>
            <p:ph type="body" idx="1"/>
          </p:nvPr>
        </p:nvSpPr>
        <p:spPr/>
        <p:txBody>
          <a:bodyPr/>
          <a:lstStyle/>
          <a:p>
            <a:pPr marL="0" indent="0">
              <a:spcBef>
                <a:spcPct val="20000"/>
              </a:spcBef>
              <a:buFont typeface="Arial"/>
              <a:buNone/>
            </a:pPr>
            <a:r>
              <a:rPr lang="nl-NL" b="1"/>
              <a:t>22-01 Mark: ook weer even in de herhaling maar goed voor de beeldvorming. </a:t>
            </a:r>
          </a:p>
          <a:p>
            <a:pPr marL="0" indent="0">
              <a:spcBef>
                <a:spcPct val="20000"/>
              </a:spcBef>
              <a:buFont typeface="Arial"/>
              <a:buNone/>
            </a:pPr>
            <a:endParaRPr lang="nl-NL"/>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nl-NL" b="1"/>
              <a:t>Informatie uit oudere presentaties:</a:t>
            </a:r>
          </a:p>
          <a:p>
            <a:pPr marL="285750" indent="-285750">
              <a:spcBef>
                <a:spcPct val="20000"/>
              </a:spcBef>
              <a:buFont typeface="Arial"/>
              <a:buChar char="•"/>
            </a:pPr>
            <a:r>
              <a:rPr lang="nl-NL"/>
              <a:t>Schematisch overzicht van bestaande situatie en daarnaast een schematisch overzicht van de nieuwe gewenste situatie (wederom hoofdlijn).  Vooral om nog even te duiden waar wat zit.</a:t>
            </a:r>
            <a:endParaRPr lang="en-US">
              <a:ea typeface="Calibri"/>
              <a:cs typeface="Calibri"/>
            </a:endParaRPr>
          </a:p>
          <a:p>
            <a:pPr marL="0" indent="0">
              <a:spcBef>
                <a:spcPct val="20000"/>
              </a:spcBef>
              <a:buFont typeface="Arial"/>
              <a:buNone/>
            </a:pPr>
            <a:endParaRPr lang="nl-NL">
              <a:ea typeface="Calibri"/>
              <a:cs typeface="Calibri"/>
            </a:endParaRPr>
          </a:p>
          <a:p>
            <a:pPr marL="0" indent="0">
              <a:spcBef>
                <a:spcPct val="20000"/>
              </a:spcBef>
              <a:buFont typeface="Arial"/>
              <a:buNone/>
            </a:pPr>
            <a:r>
              <a:rPr lang="nl-NL">
                <a:ea typeface="Calibri"/>
                <a:cs typeface="Calibri"/>
              </a:rPr>
              <a:t>Alles is nog in ontwerp/conceptfase </a:t>
            </a:r>
          </a:p>
        </p:txBody>
      </p:sp>
      <p:sp>
        <p:nvSpPr>
          <p:cNvPr id="4" name="Slide Number Placeholder 3">
            <a:extLst>
              <a:ext uri="{FF2B5EF4-FFF2-40B4-BE49-F238E27FC236}">
                <a16:creationId xmlns:a16="http://schemas.microsoft.com/office/drawing/2014/main" id="{C5A4AFDF-CC4B-22E1-9EBB-7090CF8D6A9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34208-061C-0F43-B0F8-0C9E18E861B8}"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4789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59A30-D804-5F36-7604-0B6761CE4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154695-D974-03F7-FBB5-0F225593AE26}"/>
              </a:ext>
            </a:extLst>
          </p:cNvPr>
          <p:cNvSpPr>
            <a:spLocks noGrp="1" noRot="1" noChangeAspect="1"/>
          </p:cNvSpPr>
          <p:nvPr>
            <p:ph type="sldImg"/>
          </p:nvPr>
        </p:nvSpPr>
        <p:spPr/>
        <p:txBody>
          <a:bodyPr/>
          <a:lstStyle/>
          <a:p>
            <a:endParaRPr lang="nl-NL"/>
          </a:p>
        </p:txBody>
      </p:sp>
      <p:sp>
        <p:nvSpPr>
          <p:cNvPr id="3" name="Notes Placeholder 2">
            <a:extLst>
              <a:ext uri="{FF2B5EF4-FFF2-40B4-BE49-F238E27FC236}">
                <a16:creationId xmlns:a16="http://schemas.microsoft.com/office/drawing/2014/main" id="{E6311622-F8F8-9D51-1693-763B9BAAF615}"/>
              </a:ext>
            </a:extLst>
          </p:cNvPr>
          <p:cNvSpPr>
            <a:spLocks noGrp="1"/>
          </p:cNvSpPr>
          <p:nvPr>
            <p:ph type="body" idx="1"/>
          </p:nvPr>
        </p:nvSpPr>
        <p:spPr/>
        <p:txBody>
          <a:bodyPr/>
          <a:lstStyle/>
          <a:p>
            <a:pPr marL="0" indent="0">
              <a:spcBef>
                <a:spcPct val="20000"/>
              </a:spcBef>
              <a:buFont typeface="Arial"/>
              <a:buNone/>
            </a:pPr>
            <a:r>
              <a:rPr lang="nl-NL" b="1"/>
              <a:t>22-01 Mark: ook weer even in de herhaling maar goed voor de beeldvorming. </a:t>
            </a:r>
          </a:p>
          <a:p>
            <a:pPr marL="0" indent="0">
              <a:spcBef>
                <a:spcPct val="20000"/>
              </a:spcBef>
              <a:buFont typeface="Arial"/>
              <a:buNone/>
            </a:pPr>
            <a:endParaRPr lang="nl-NL"/>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nl-NL" b="1"/>
              <a:t>Informatie uit oudere presentaties:</a:t>
            </a:r>
          </a:p>
          <a:p>
            <a:pPr marL="285750" indent="-285750">
              <a:spcBef>
                <a:spcPct val="20000"/>
              </a:spcBef>
              <a:buFont typeface="Arial"/>
              <a:buChar char="•"/>
            </a:pPr>
            <a:r>
              <a:rPr lang="nl-NL"/>
              <a:t>Schematisch overzicht van bestaande situatie en daarnaast een schematisch overzicht van de nieuwe gewenste situatie (wederom hoofdlijn).  Vooral om nog even te duiden waar wat zit.</a:t>
            </a:r>
            <a:endParaRPr lang="en-US">
              <a:ea typeface="Calibri"/>
              <a:cs typeface="Calibri"/>
            </a:endParaRPr>
          </a:p>
          <a:p>
            <a:pPr marL="0" indent="0">
              <a:spcBef>
                <a:spcPct val="20000"/>
              </a:spcBef>
              <a:buFont typeface="Arial"/>
              <a:buNone/>
            </a:pPr>
            <a:endParaRPr lang="nl-NL">
              <a:ea typeface="Calibri"/>
              <a:cs typeface="Calibri"/>
            </a:endParaRPr>
          </a:p>
          <a:p>
            <a:pPr marL="0" indent="0">
              <a:spcBef>
                <a:spcPct val="20000"/>
              </a:spcBef>
              <a:buFont typeface="Arial"/>
              <a:buNone/>
            </a:pPr>
            <a:r>
              <a:rPr lang="nl-NL">
                <a:ea typeface="Calibri"/>
                <a:cs typeface="Calibri"/>
              </a:rPr>
              <a:t>Alles is nog in ontwerp/conceptfase </a:t>
            </a:r>
          </a:p>
        </p:txBody>
      </p:sp>
      <p:sp>
        <p:nvSpPr>
          <p:cNvPr id="4" name="Slide Number Placeholder 3">
            <a:extLst>
              <a:ext uri="{FF2B5EF4-FFF2-40B4-BE49-F238E27FC236}">
                <a16:creationId xmlns:a16="http://schemas.microsoft.com/office/drawing/2014/main" id="{B3666502-B47A-E362-E598-9DFD8244E91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34208-061C-0F43-B0F8-0C9E18E861B8}"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2626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blauw">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B9372-128F-3794-62A5-FA4AA547983A}"/>
              </a:ext>
            </a:extLst>
          </p:cNvPr>
          <p:cNvSpPr>
            <a:spLocks noGrp="1"/>
          </p:cNvSpPr>
          <p:nvPr>
            <p:ph type="title" hasCustomPrompt="1"/>
          </p:nvPr>
        </p:nvSpPr>
        <p:spPr/>
        <p:txBody>
          <a:bodyPr/>
          <a:lstStyle>
            <a:lvl1pPr>
              <a:defRPr>
                <a:solidFill>
                  <a:schemeClr val="tx1"/>
                </a:solidFill>
              </a:defRPr>
            </a:lvl1pPr>
          </a:lstStyle>
          <a:p>
            <a:r>
              <a:rPr lang="nl-NL"/>
              <a:t>Klik om titel te bewerken</a:t>
            </a:r>
            <a:endParaRPr lang="en-GB"/>
          </a:p>
        </p:txBody>
      </p:sp>
      <p:sp>
        <p:nvSpPr>
          <p:cNvPr id="4" name="Tijdelijke aanduiding voor tekst 10">
            <a:extLst>
              <a:ext uri="{FF2B5EF4-FFF2-40B4-BE49-F238E27FC236}">
                <a16:creationId xmlns:a16="http://schemas.microsoft.com/office/drawing/2014/main" id="{93ADF061-2A69-EE78-C2BB-D0000417C364}"/>
              </a:ext>
            </a:extLst>
          </p:cNvPr>
          <p:cNvSpPr>
            <a:spLocks noGrp="1"/>
          </p:cNvSpPr>
          <p:nvPr>
            <p:ph type="body" sz="quarter" idx="10" hasCustomPrompt="1"/>
          </p:nvPr>
        </p:nvSpPr>
        <p:spPr>
          <a:xfrm>
            <a:off x="311151" y="3348224"/>
            <a:ext cx="5784850" cy="361335"/>
          </a:xfrm>
          <a:prstGeom prst="rect">
            <a:avLst/>
          </a:prstGeom>
        </p:spPr>
        <p:txBody>
          <a:bodyPr lIns="0" tIns="0" rIns="0" bIns="0"/>
          <a:lstStyle>
            <a:lvl1pPr marL="0" indent="0">
              <a:buFontTx/>
              <a:buNone/>
              <a:defRPr sz="1800">
                <a:solidFill>
                  <a:schemeClr val="tx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nl-NL"/>
              <a:t>Naam spreker</a:t>
            </a:r>
          </a:p>
        </p:txBody>
      </p:sp>
      <p:sp>
        <p:nvSpPr>
          <p:cNvPr id="6" name="Tijdelijke aanduiding voor tekst 10">
            <a:extLst>
              <a:ext uri="{FF2B5EF4-FFF2-40B4-BE49-F238E27FC236}">
                <a16:creationId xmlns:a16="http://schemas.microsoft.com/office/drawing/2014/main" id="{BA96D142-61BB-6A4D-05B3-4DD274AC926F}"/>
              </a:ext>
            </a:extLst>
          </p:cNvPr>
          <p:cNvSpPr>
            <a:spLocks noGrp="1"/>
          </p:cNvSpPr>
          <p:nvPr>
            <p:ph type="body" sz="quarter" idx="11" hasCustomPrompt="1"/>
          </p:nvPr>
        </p:nvSpPr>
        <p:spPr>
          <a:xfrm>
            <a:off x="311151" y="3716933"/>
            <a:ext cx="5784850" cy="361335"/>
          </a:xfrm>
          <a:prstGeom prst="rect">
            <a:avLst/>
          </a:prstGeom>
        </p:spPr>
        <p:txBody>
          <a:bodyPr lIns="0" tIns="0" rIns="0" bIns="0"/>
          <a:lstStyle>
            <a:lvl1pPr marL="0" indent="0">
              <a:buFontTx/>
              <a:buNone/>
              <a:defRPr sz="1800">
                <a:solidFill>
                  <a:schemeClr val="tx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nl-NL"/>
              <a:t>Project/Afdeling</a:t>
            </a:r>
          </a:p>
        </p:txBody>
      </p:sp>
      <p:sp>
        <p:nvSpPr>
          <p:cNvPr id="7" name="Tijdelijke aanduiding voor tekst 10">
            <a:extLst>
              <a:ext uri="{FF2B5EF4-FFF2-40B4-BE49-F238E27FC236}">
                <a16:creationId xmlns:a16="http://schemas.microsoft.com/office/drawing/2014/main" id="{CC6BEDFA-E67D-2248-3BFC-97295B438734}"/>
              </a:ext>
            </a:extLst>
          </p:cNvPr>
          <p:cNvSpPr>
            <a:spLocks noGrp="1"/>
          </p:cNvSpPr>
          <p:nvPr>
            <p:ph type="body" sz="quarter" idx="12" hasCustomPrompt="1"/>
          </p:nvPr>
        </p:nvSpPr>
        <p:spPr>
          <a:xfrm>
            <a:off x="307181" y="4111451"/>
            <a:ext cx="5784850" cy="361335"/>
          </a:xfrm>
          <a:prstGeom prst="rect">
            <a:avLst/>
          </a:prstGeom>
        </p:spPr>
        <p:txBody>
          <a:bodyPr lIns="0" tIns="0" rIns="0" bIns="0"/>
          <a:lstStyle>
            <a:lvl1pPr marL="0" indent="0">
              <a:buFontTx/>
              <a:buNone/>
              <a:defRPr sz="1800">
                <a:solidFill>
                  <a:schemeClr val="tx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nl-NL"/>
              <a:t>Vul datum in</a:t>
            </a:r>
          </a:p>
        </p:txBody>
      </p:sp>
      <p:pic>
        <p:nvPicPr>
          <p:cNvPr id="8" name="Logo">
            <a:extLst>
              <a:ext uri="{FF2B5EF4-FFF2-40B4-BE49-F238E27FC236}">
                <a16:creationId xmlns:a16="http://schemas.microsoft.com/office/drawing/2014/main" id="{DD8034C0-2CF5-66BE-91B7-BD210B914184}"/>
              </a:ext>
            </a:extLst>
          </p:cNvPr>
          <p:cNvPicPr>
            <a:picLocks noChangeAspect="1"/>
          </p:cNvPicPr>
          <p:nvPr userDrawn="1"/>
        </p:nvPicPr>
        <p:blipFill>
          <a:blip r:embed="rId2"/>
          <a:stretch>
            <a:fillRect/>
          </a:stretch>
        </p:blipFill>
        <p:spPr>
          <a:xfrm>
            <a:off x="10008464" y="4670714"/>
            <a:ext cx="1874837" cy="1874837"/>
          </a:xfrm>
          <a:prstGeom prst="rect">
            <a:avLst/>
          </a:prstGeom>
        </p:spPr>
      </p:pic>
      <p:pic>
        <p:nvPicPr>
          <p:cNvPr id="9" name="Pay-off">
            <a:extLst>
              <a:ext uri="{FF2B5EF4-FFF2-40B4-BE49-F238E27FC236}">
                <a16:creationId xmlns:a16="http://schemas.microsoft.com/office/drawing/2014/main" id="{C0809927-5C8A-6B7A-4F88-1399398CD42D}"/>
              </a:ext>
            </a:extLst>
          </p:cNvPr>
          <p:cNvPicPr>
            <a:picLocks noChangeAspect="1"/>
          </p:cNvPicPr>
          <p:nvPr userDrawn="1"/>
        </p:nvPicPr>
        <p:blipFill>
          <a:blip r:embed="rId3"/>
          <a:srcRect/>
          <a:stretch/>
        </p:blipFill>
        <p:spPr>
          <a:xfrm>
            <a:off x="316703" y="6139400"/>
            <a:ext cx="2628000" cy="405386"/>
          </a:xfrm>
          <a:prstGeom prst="rect">
            <a:avLst/>
          </a:prstGeom>
        </p:spPr>
      </p:pic>
    </p:spTree>
    <p:extLst>
      <p:ext uri="{BB962C8B-B14F-4D97-AF65-F5344CB8AC3E}">
        <p14:creationId xmlns:p14="http://schemas.microsoft.com/office/powerpoint/2010/main" val="620081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ekst en foto 1">
    <p:spTree>
      <p:nvGrpSpPr>
        <p:cNvPr id="1" name=""/>
        <p:cNvGrpSpPr/>
        <p:nvPr/>
      </p:nvGrpSpPr>
      <p:grpSpPr>
        <a:xfrm>
          <a:off x="0" y="0"/>
          <a:ext cx="0" cy="0"/>
          <a:chOff x="0" y="0"/>
          <a:chExt cx="0" cy="0"/>
        </a:xfrm>
      </p:grpSpPr>
      <p:sp>
        <p:nvSpPr>
          <p:cNvPr id="3" name="Tijdelijke aanduiding voor afbeelding 8">
            <a:extLst>
              <a:ext uri="{FF2B5EF4-FFF2-40B4-BE49-F238E27FC236}">
                <a16:creationId xmlns:a16="http://schemas.microsoft.com/office/drawing/2014/main" id="{368C43BB-1FEB-22EA-2B43-EA8305240B14}"/>
              </a:ext>
            </a:extLst>
          </p:cNvPr>
          <p:cNvSpPr>
            <a:spLocks noGrp="1"/>
          </p:cNvSpPr>
          <p:nvPr>
            <p:ph type="pic" sz="quarter" idx="11"/>
          </p:nvPr>
        </p:nvSpPr>
        <p:spPr>
          <a:xfrm>
            <a:off x="6092031" y="0"/>
            <a:ext cx="6096000" cy="6857999"/>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8" name="Tijdelijke aanduiding voor tekst 10">
            <a:extLst>
              <a:ext uri="{FF2B5EF4-FFF2-40B4-BE49-F238E27FC236}">
                <a16:creationId xmlns:a16="http://schemas.microsoft.com/office/drawing/2014/main" id="{C10BA7B9-866C-66AF-94F8-E856B560C891}"/>
              </a:ext>
            </a:extLst>
          </p:cNvPr>
          <p:cNvSpPr>
            <a:spLocks noGrp="1"/>
          </p:cNvSpPr>
          <p:nvPr>
            <p:ph type="body" sz="quarter" idx="10" hasCustomPrompt="1"/>
          </p:nvPr>
        </p:nvSpPr>
        <p:spPr>
          <a:xfrm>
            <a:off x="324000" y="1440000"/>
            <a:ext cx="5471280" cy="4284000"/>
          </a:xfrm>
        </p:spPr>
        <p:txBody>
          <a:bodyPr/>
          <a:lstStyle>
            <a:lvl1pPr marL="0" indent="0">
              <a:lnSpc>
                <a:spcPct val="85000"/>
              </a:lnSpc>
              <a:buFont typeface="Arial" panose="020B0604020202020204" pitchFamily="34" charset="0"/>
              <a:buNone/>
              <a:defRPr sz="2500"/>
            </a:lvl1pPr>
          </a:lstStyle>
          <a:p>
            <a:pPr lvl="0"/>
            <a:r>
              <a:rPr lang="nl-NL"/>
              <a:t>Klikken om de tekst van het model te bewerken</a:t>
            </a:r>
          </a:p>
          <a:p>
            <a:pPr lvl="0"/>
            <a:endParaRPr lang="nl-NL"/>
          </a:p>
        </p:txBody>
      </p:sp>
      <p:sp>
        <p:nvSpPr>
          <p:cNvPr id="5" name="Titel 4">
            <a:extLst>
              <a:ext uri="{FF2B5EF4-FFF2-40B4-BE49-F238E27FC236}">
                <a16:creationId xmlns:a16="http://schemas.microsoft.com/office/drawing/2014/main" id="{A276DA51-64C7-A275-91F7-50D12ABABBA0}"/>
              </a:ext>
            </a:extLst>
          </p:cNvPr>
          <p:cNvSpPr>
            <a:spLocks noGrp="1"/>
          </p:cNvSpPr>
          <p:nvPr>
            <p:ph type="title"/>
          </p:nvPr>
        </p:nvSpPr>
        <p:spPr>
          <a:xfrm>
            <a:off x="324000" y="426675"/>
            <a:ext cx="5471280" cy="851103"/>
          </a:xfrm>
        </p:spPr>
        <p:txBody>
          <a:bodyPr/>
          <a:lstStyle/>
          <a:p>
            <a:r>
              <a:rPr lang="nl-NL"/>
              <a:t>Klik om stijl te bewerken</a:t>
            </a:r>
          </a:p>
        </p:txBody>
      </p:sp>
    </p:spTree>
    <p:extLst>
      <p:ext uri="{BB962C8B-B14F-4D97-AF65-F5344CB8AC3E}">
        <p14:creationId xmlns:p14="http://schemas.microsoft.com/office/powerpoint/2010/main" val="2504842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psommin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406DB8E5-84B2-470A-B1FE-4C9D260B0BD0}"/>
              </a:ext>
            </a:extLst>
          </p:cNvPr>
          <p:cNvSpPr>
            <a:spLocks noGrp="1"/>
          </p:cNvSpPr>
          <p:nvPr>
            <p:ph type="body" sz="quarter" idx="10" hasCustomPrompt="1"/>
          </p:nvPr>
        </p:nvSpPr>
        <p:spPr>
          <a:xfrm>
            <a:off x="756000" y="1440000"/>
            <a:ext cx="8568000" cy="4284000"/>
          </a:xfrm>
        </p:spPr>
        <p:txBody>
          <a:bodyPr/>
          <a:lstStyle>
            <a:lvl1pPr>
              <a:lnSpc>
                <a:spcPct val="87000"/>
              </a:lnSpc>
              <a:spcAft>
                <a:spcPts val="800"/>
              </a:spcAft>
              <a:defRPr/>
            </a:lvl1pPr>
          </a:lstStyle>
          <a:p>
            <a:pPr lvl="0"/>
            <a:r>
              <a:rPr lang="nl-NL"/>
              <a:t>Klikken om de tekst van het model te bewerken</a:t>
            </a:r>
          </a:p>
          <a:p>
            <a:pPr lvl="0"/>
            <a:endParaRPr lang="nl-NL"/>
          </a:p>
        </p:txBody>
      </p:sp>
      <p:sp>
        <p:nvSpPr>
          <p:cNvPr id="3" name="Titel 2">
            <a:extLst>
              <a:ext uri="{FF2B5EF4-FFF2-40B4-BE49-F238E27FC236}">
                <a16:creationId xmlns:a16="http://schemas.microsoft.com/office/drawing/2014/main" id="{C4DA89E9-3673-3EDF-6ACB-2A44EE8F7C2B}"/>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181359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nummers">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406DB8E5-84B2-470A-B1FE-4C9D260B0BD0}"/>
              </a:ext>
            </a:extLst>
          </p:cNvPr>
          <p:cNvSpPr>
            <a:spLocks noGrp="1"/>
          </p:cNvSpPr>
          <p:nvPr>
            <p:ph type="body" sz="quarter" idx="10" hasCustomPrompt="1"/>
          </p:nvPr>
        </p:nvSpPr>
        <p:spPr>
          <a:xfrm>
            <a:off x="756000" y="1440000"/>
            <a:ext cx="8568000" cy="4284000"/>
          </a:xfrm>
        </p:spPr>
        <p:txBody>
          <a:bodyPr/>
          <a:lstStyle>
            <a:lvl1pPr marL="504000" indent="-504000">
              <a:buFont typeface="+mj-lt"/>
              <a:buAutoNum type="arabicPeriod"/>
              <a:defRPr/>
            </a:lvl1pPr>
          </a:lstStyle>
          <a:p>
            <a:pPr lvl="0"/>
            <a:r>
              <a:rPr lang="nl-NL"/>
              <a:t>Klikken om de tekst van het model te bewerken</a:t>
            </a:r>
          </a:p>
          <a:p>
            <a:pPr lvl="0"/>
            <a:endParaRPr lang="nl-NL"/>
          </a:p>
        </p:txBody>
      </p:sp>
      <p:sp>
        <p:nvSpPr>
          <p:cNvPr id="2" name="Titel 1">
            <a:extLst>
              <a:ext uri="{FF2B5EF4-FFF2-40B4-BE49-F238E27FC236}">
                <a16:creationId xmlns:a16="http://schemas.microsoft.com/office/drawing/2014/main" id="{92082F3F-1925-EF1F-AD62-2BFC8D7E7140}"/>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925382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plat">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406DB8E5-84B2-470A-B1FE-4C9D260B0BD0}"/>
              </a:ext>
            </a:extLst>
          </p:cNvPr>
          <p:cNvSpPr>
            <a:spLocks noGrp="1"/>
          </p:cNvSpPr>
          <p:nvPr>
            <p:ph type="body" sz="quarter" idx="10" hasCustomPrompt="1"/>
          </p:nvPr>
        </p:nvSpPr>
        <p:spPr>
          <a:xfrm>
            <a:off x="756000" y="1440000"/>
            <a:ext cx="8568000" cy="4284000"/>
          </a:xfrm>
        </p:spPr>
        <p:txBody>
          <a:bodyPr/>
          <a:lstStyle>
            <a:lvl1pPr marL="0" indent="0">
              <a:lnSpc>
                <a:spcPct val="85000"/>
              </a:lnSpc>
              <a:buFont typeface="+mj-lt"/>
              <a:buNone/>
              <a:defRPr/>
            </a:lvl1pPr>
          </a:lstStyle>
          <a:p>
            <a:pPr lvl="0"/>
            <a:r>
              <a:rPr lang="nl-NL"/>
              <a:t>Klikken om de tekst van het model te bewerken</a:t>
            </a:r>
          </a:p>
          <a:p>
            <a:pPr lvl="0"/>
            <a:endParaRPr lang="nl-NL"/>
          </a:p>
        </p:txBody>
      </p:sp>
      <p:sp>
        <p:nvSpPr>
          <p:cNvPr id="3" name="Titel 2">
            <a:extLst>
              <a:ext uri="{FF2B5EF4-FFF2-40B4-BE49-F238E27FC236}">
                <a16:creationId xmlns:a16="http://schemas.microsoft.com/office/drawing/2014/main" id="{95FB1C15-40B8-3443-F25A-2B815E9A8B88}"/>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940498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kst en foto 1">
    <p:spTree>
      <p:nvGrpSpPr>
        <p:cNvPr id="1" name=""/>
        <p:cNvGrpSpPr/>
        <p:nvPr/>
      </p:nvGrpSpPr>
      <p:grpSpPr>
        <a:xfrm>
          <a:off x="0" y="0"/>
          <a:ext cx="0" cy="0"/>
          <a:chOff x="0" y="0"/>
          <a:chExt cx="0" cy="0"/>
        </a:xfrm>
      </p:grpSpPr>
      <p:sp>
        <p:nvSpPr>
          <p:cNvPr id="3" name="Tijdelijke aanduiding voor afbeelding 8">
            <a:extLst>
              <a:ext uri="{FF2B5EF4-FFF2-40B4-BE49-F238E27FC236}">
                <a16:creationId xmlns:a16="http://schemas.microsoft.com/office/drawing/2014/main" id="{368C43BB-1FEB-22EA-2B43-EA8305240B14}"/>
              </a:ext>
            </a:extLst>
          </p:cNvPr>
          <p:cNvSpPr>
            <a:spLocks noGrp="1"/>
          </p:cNvSpPr>
          <p:nvPr>
            <p:ph type="pic" sz="quarter" idx="11"/>
          </p:nvPr>
        </p:nvSpPr>
        <p:spPr>
          <a:xfrm>
            <a:off x="6092031" y="0"/>
            <a:ext cx="6096000" cy="6857999"/>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8" name="Tijdelijke aanduiding voor tekst 10">
            <a:extLst>
              <a:ext uri="{FF2B5EF4-FFF2-40B4-BE49-F238E27FC236}">
                <a16:creationId xmlns:a16="http://schemas.microsoft.com/office/drawing/2014/main" id="{C10BA7B9-866C-66AF-94F8-E856B560C891}"/>
              </a:ext>
            </a:extLst>
          </p:cNvPr>
          <p:cNvSpPr>
            <a:spLocks noGrp="1"/>
          </p:cNvSpPr>
          <p:nvPr>
            <p:ph type="body" sz="quarter" idx="10" hasCustomPrompt="1"/>
          </p:nvPr>
        </p:nvSpPr>
        <p:spPr>
          <a:xfrm>
            <a:off x="324000" y="1440000"/>
            <a:ext cx="5471280" cy="4284000"/>
          </a:xfrm>
        </p:spPr>
        <p:txBody>
          <a:bodyPr/>
          <a:lstStyle>
            <a:lvl1pPr marL="0" indent="0">
              <a:lnSpc>
                <a:spcPct val="85000"/>
              </a:lnSpc>
              <a:buFont typeface="Arial" panose="020B0604020202020204" pitchFamily="34" charset="0"/>
              <a:buNone/>
              <a:defRPr sz="2500"/>
            </a:lvl1pPr>
          </a:lstStyle>
          <a:p>
            <a:pPr lvl="0"/>
            <a:r>
              <a:rPr lang="nl-NL"/>
              <a:t>Klikken om de tekst van het model te bewerken</a:t>
            </a:r>
          </a:p>
          <a:p>
            <a:pPr lvl="0"/>
            <a:endParaRPr lang="nl-NL"/>
          </a:p>
        </p:txBody>
      </p:sp>
      <p:sp>
        <p:nvSpPr>
          <p:cNvPr id="5" name="Titel 4">
            <a:extLst>
              <a:ext uri="{FF2B5EF4-FFF2-40B4-BE49-F238E27FC236}">
                <a16:creationId xmlns:a16="http://schemas.microsoft.com/office/drawing/2014/main" id="{A276DA51-64C7-A275-91F7-50D12ABABBA0}"/>
              </a:ext>
            </a:extLst>
          </p:cNvPr>
          <p:cNvSpPr>
            <a:spLocks noGrp="1"/>
          </p:cNvSpPr>
          <p:nvPr>
            <p:ph type="title"/>
          </p:nvPr>
        </p:nvSpPr>
        <p:spPr>
          <a:xfrm>
            <a:off x="324000" y="426675"/>
            <a:ext cx="5471280" cy="851103"/>
          </a:xfrm>
        </p:spPr>
        <p:txBody>
          <a:bodyPr/>
          <a:lstStyle/>
          <a:p>
            <a:r>
              <a:rPr lang="nl-NL"/>
              <a:t>Klik om stijl te bewerken</a:t>
            </a:r>
          </a:p>
        </p:txBody>
      </p:sp>
    </p:spTree>
    <p:extLst>
      <p:ext uri="{BB962C8B-B14F-4D97-AF65-F5344CB8AC3E}">
        <p14:creationId xmlns:p14="http://schemas.microsoft.com/office/powerpoint/2010/main" val="1729740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kst en foto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83CB33-B272-7D77-2357-CC3708714D5A}"/>
              </a:ext>
            </a:extLst>
          </p:cNvPr>
          <p:cNvSpPr>
            <a:spLocks noGrp="1"/>
          </p:cNvSpPr>
          <p:nvPr>
            <p:ph type="title" hasCustomPrompt="1"/>
          </p:nvPr>
        </p:nvSpPr>
        <p:spPr>
          <a:xfrm>
            <a:off x="311151" y="417257"/>
            <a:ext cx="5466300" cy="851103"/>
          </a:xfrm>
        </p:spPr>
        <p:txBody>
          <a:bodyPr/>
          <a:lstStyle>
            <a:lvl1pPr>
              <a:lnSpc>
                <a:spcPts val="4000"/>
              </a:lnSpc>
              <a:defRPr/>
            </a:lvl1pPr>
          </a:lstStyle>
          <a:p>
            <a:r>
              <a:rPr lang="nl-NL"/>
              <a:t>Klik om titel te bewerken</a:t>
            </a:r>
            <a:endParaRPr lang="en-GB"/>
          </a:p>
        </p:txBody>
      </p:sp>
      <p:sp>
        <p:nvSpPr>
          <p:cNvPr id="3" name="Tijdelijke aanduiding voor afbeelding 8">
            <a:extLst>
              <a:ext uri="{FF2B5EF4-FFF2-40B4-BE49-F238E27FC236}">
                <a16:creationId xmlns:a16="http://schemas.microsoft.com/office/drawing/2014/main" id="{368C43BB-1FEB-22EA-2B43-EA8305240B14}"/>
              </a:ext>
            </a:extLst>
          </p:cNvPr>
          <p:cNvSpPr>
            <a:spLocks noGrp="1"/>
          </p:cNvSpPr>
          <p:nvPr>
            <p:ph type="pic" sz="quarter" idx="11"/>
          </p:nvPr>
        </p:nvSpPr>
        <p:spPr>
          <a:xfrm>
            <a:off x="6414550" y="315913"/>
            <a:ext cx="5466300" cy="6245225"/>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5" name="Tijdelijke aanduiding voor tekst 10">
            <a:extLst>
              <a:ext uri="{FF2B5EF4-FFF2-40B4-BE49-F238E27FC236}">
                <a16:creationId xmlns:a16="http://schemas.microsoft.com/office/drawing/2014/main" id="{4C107413-655E-EA8C-1230-CAF3B9D8FCE2}"/>
              </a:ext>
            </a:extLst>
          </p:cNvPr>
          <p:cNvSpPr>
            <a:spLocks noGrp="1"/>
          </p:cNvSpPr>
          <p:nvPr>
            <p:ph type="body" sz="quarter" idx="10" hasCustomPrompt="1"/>
          </p:nvPr>
        </p:nvSpPr>
        <p:spPr>
          <a:xfrm>
            <a:off x="324000" y="1440000"/>
            <a:ext cx="5471280" cy="4284000"/>
          </a:xfrm>
        </p:spPr>
        <p:txBody>
          <a:bodyPr/>
          <a:lstStyle>
            <a:lvl1pPr marL="0" indent="0">
              <a:lnSpc>
                <a:spcPct val="85000"/>
              </a:lnSpc>
              <a:buFont typeface="Arial" panose="020B0604020202020204" pitchFamily="34" charset="0"/>
              <a:buNone/>
              <a:defRPr sz="2500"/>
            </a:lvl1pPr>
          </a:lstStyle>
          <a:p>
            <a:pPr lvl="0"/>
            <a:r>
              <a:rPr lang="nl-NL"/>
              <a:t>Klikken om de tekst van het model te bewerken</a:t>
            </a:r>
          </a:p>
          <a:p>
            <a:pPr lvl="0"/>
            <a:endParaRPr lang="nl-NL"/>
          </a:p>
        </p:txBody>
      </p:sp>
    </p:spTree>
    <p:extLst>
      <p:ext uri="{BB962C8B-B14F-4D97-AF65-F5344CB8AC3E}">
        <p14:creationId xmlns:p14="http://schemas.microsoft.com/office/powerpoint/2010/main" val="2890555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opsommin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406DB8E5-84B2-470A-B1FE-4C9D260B0BD0}"/>
              </a:ext>
            </a:extLst>
          </p:cNvPr>
          <p:cNvSpPr>
            <a:spLocks noGrp="1"/>
          </p:cNvSpPr>
          <p:nvPr>
            <p:ph type="body" sz="quarter" idx="10" hasCustomPrompt="1"/>
          </p:nvPr>
        </p:nvSpPr>
        <p:spPr>
          <a:xfrm>
            <a:off x="324000" y="1422000"/>
            <a:ext cx="9000000" cy="4284000"/>
          </a:xfrm>
        </p:spPr>
        <p:txBody>
          <a:bodyPr/>
          <a:lstStyle>
            <a:lvl1pPr>
              <a:lnSpc>
                <a:spcPct val="87000"/>
              </a:lnSpc>
              <a:spcAft>
                <a:spcPts val="800"/>
              </a:spcAft>
              <a:defRPr/>
            </a:lvl1pPr>
          </a:lstStyle>
          <a:p>
            <a:pPr lvl="0"/>
            <a:r>
              <a:rPr lang="nl-NL"/>
              <a:t>Klikken om de tekst van het model te bewerken</a:t>
            </a:r>
          </a:p>
          <a:p>
            <a:pPr lvl="0"/>
            <a:endParaRPr lang="nl-NL"/>
          </a:p>
        </p:txBody>
      </p:sp>
      <p:sp>
        <p:nvSpPr>
          <p:cNvPr id="3" name="Titel 2">
            <a:extLst>
              <a:ext uri="{FF2B5EF4-FFF2-40B4-BE49-F238E27FC236}">
                <a16:creationId xmlns:a16="http://schemas.microsoft.com/office/drawing/2014/main" id="{C4DA89E9-3673-3EDF-6ACB-2A44EE8F7C2B}"/>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264418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nummers">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406DB8E5-84B2-470A-B1FE-4C9D260B0BD0}"/>
              </a:ext>
            </a:extLst>
          </p:cNvPr>
          <p:cNvSpPr>
            <a:spLocks noGrp="1"/>
          </p:cNvSpPr>
          <p:nvPr>
            <p:ph type="body" sz="quarter" idx="10" hasCustomPrompt="1"/>
          </p:nvPr>
        </p:nvSpPr>
        <p:spPr>
          <a:xfrm>
            <a:off x="324000" y="1422000"/>
            <a:ext cx="9000000" cy="4284000"/>
          </a:xfrm>
        </p:spPr>
        <p:txBody>
          <a:bodyPr/>
          <a:lstStyle>
            <a:lvl1pPr marL="504000" indent="-504000">
              <a:buFont typeface="+mj-lt"/>
              <a:buAutoNum type="arabicPeriod"/>
              <a:defRPr/>
            </a:lvl1pPr>
          </a:lstStyle>
          <a:p>
            <a:pPr lvl="0"/>
            <a:r>
              <a:rPr lang="nl-NL"/>
              <a:t>Klikken om de tekst van het model te bewerken</a:t>
            </a:r>
          </a:p>
          <a:p>
            <a:pPr lvl="0"/>
            <a:endParaRPr lang="nl-NL"/>
          </a:p>
        </p:txBody>
      </p:sp>
      <p:sp>
        <p:nvSpPr>
          <p:cNvPr id="2" name="Titel 1">
            <a:extLst>
              <a:ext uri="{FF2B5EF4-FFF2-40B4-BE49-F238E27FC236}">
                <a16:creationId xmlns:a16="http://schemas.microsoft.com/office/drawing/2014/main" id="{92082F3F-1925-EF1F-AD62-2BFC8D7E7140}"/>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729631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plat">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406DB8E5-84B2-470A-B1FE-4C9D260B0BD0}"/>
              </a:ext>
            </a:extLst>
          </p:cNvPr>
          <p:cNvSpPr>
            <a:spLocks noGrp="1"/>
          </p:cNvSpPr>
          <p:nvPr>
            <p:ph type="body" sz="quarter" idx="10" hasCustomPrompt="1"/>
          </p:nvPr>
        </p:nvSpPr>
        <p:spPr>
          <a:xfrm>
            <a:off x="324000" y="1422000"/>
            <a:ext cx="9000000" cy="4284000"/>
          </a:xfrm>
        </p:spPr>
        <p:txBody>
          <a:bodyPr/>
          <a:lstStyle>
            <a:lvl1pPr marL="0" indent="0">
              <a:lnSpc>
                <a:spcPct val="85000"/>
              </a:lnSpc>
              <a:buFont typeface="+mj-lt"/>
              <a:buNone/>
              <a:defRPr/>
            </a:lvl1pPr>
          </a:lstStyle>
          <a:p>
            <a:pPr lvl="0"/>
            <a:r>
              <a:rPr lang="nl-NL"/>
              <a:t>Klikken om de tekst van het model te bewerken</a:t>
            </a:r>
          </a:p>
          <a:p>
            <a:pPr lvl="0"/>
            <a:endParaRPr lang="nl-NL"/>
          </a:p>
        </p:txBody>
      </p:sp>
      <p:sp>
        <p:nvSpPr>
          <p:cNvPr id="3" name="Titel 2">
            <a:extLst>
              <a:ext uri="{FF2B5EF4-FFF2-40B4-BE49-F238E27FC236}">
                <a16:creationId xmlns:a16="http://schemas.microsoft.com/office/drawing/2014/main" id="{95FB1C15-40B8-3443-F25A-2B815E9A8B88}"/>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232337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kst en foto 1">
    <p:spTree>
      <p:nvGrpSpPr>
        <p:cNvPr id="1" name=""/>
        <p:cNvGrpSpPr/>
        <p:nvPr/>
      </p:nvGrpSpPr>
      <p:grpSpPr>
        <a:xfrm>
          <a:off x="0" y="0"/>
          <a:ext cx="0" cy="0"/>
          <a:chOff x="0" y="0"/>
          <a:chExt cx="0" cy="0"/>
        </a:xfrm>
      </p:grpSpPr>
      <p:sp>
        <p:nvSpPr>
          <p:cNvPr id="3" name="Tijdelijke aanduiding voor afbeelding 8">
            <a:extLst>
              <a:ext uri="{FF2B5EF4-FFF2-40B4-BE49-F238E27FC236}">
                <a16:creationId xmlns:a16="http://schemas.microsoft.com/office/drawing/2014/main" id="{368C43BB-1FEB-22EA-2B43-EA8305240B14}"/>
              </a:ext>
            </a:extLst>
          </p:cNvPr>
          <p:cNvSpPr>
            <a:spLocks noGrp="1"/>
          </p:cNvSpPr>
          <p:nvPr>
            <p:ph type="pic" sz="quarter" idx="11"/>
          </p:nvPr>
        </p:nvSpPr>
        <p:spPr>
          <a:xfrm>
            <a:off x="6092031" y="0"/>
            <a:ext cx="6096000" cy="6857999"/>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8" name="Tijdelijke aanduiding voor tekst 10">
            <a:extLst>
              <a:ext uri="{FF2B5EF4-FFF2-40B4-BE49-F238E27FC236}">
                <a16:creationId xmlns:a16="http://schemas.microsoft.com/office/drawing/2014/main" id="{C10BA7B9-866C-66AF-94F8-E856B560C891}"/>
              </a:ext>
            </a:extLst>
          </p:cNvPr>
          <p:cNvSpPr>
            <a:spLocks noGrp="1"/>
          </p:cNvSpPr>
          <p:nvPr>
            <p:ph type="body" sz="quarter" idx="10" hasCustomPrompt="1"/>
          </p:nvPr>
        </p:nvSpPr>
        <p:spPr>
          <a:xfrm>
            <a:off x="324000" y="1422000"/>
            <a:ext cx="5313229" cy="4284000"/>
          </a:xfrm>
        </p:spPr>
        <p:txBody>
          <a:bodyPr/>
          <a:lstStyle>
            <a:lvl1pPr marL="0" indent="0">
              <a:lnSpc>
                <a:spcPct val="90000"/>
              </a:lnSpc>
              <a:buFont typeface="Arial" panose="020B0604020202020204" pitchFamily="34" charset="0"/>
              <a:buNone/>
              <a:defRPr sz="3750"/>
            </a:lvl1pPr>
          </a:lstStyle>
          <a:p>
            <a:pPr lvl="0"/>
            <a:r>
              <a:rPr lang="nl-NL"/>
              <a:t>Klikken om de tekst van het model te bewerken</a:t>
            </a:r>
          </a:p>
          <a:p>
            <a:pPr lvl="0"/>
            <a:endParaRPr lang="nl-NL"/>
          </a:p>
        </p:txBody>
      </p:sp>
      <p:sp>
        <p:nvSpPr>
          <p:cNvPr id="5" name="Titel 4">
            <a:extLst>
              <a:ext uri="{FF2B5EF4-FFF2-40B4-BE49-F238E27FC236}">
                <a16:creationId xmlns:a16="http://schemas.microsoft.com/office/drawing/2014/main" id="{2CA7D655-01B8-1ED1-3329-D768F8B2E865}"/>
              </a:ext>
            </a:extLst>
          </p:cNvPr>
          <p:cNvSpPr>
            <a:spLocks noGrp="1"/>
          </p:cNvSpPr>
          <p:nvPr>
            <p:ph type="title"/>
          </p:nvPr>
        </p:nvSpPr>
        <p:spPr>
          <a:xfrm>
            <a:off x="324000" y="426675"/>
            <a:ext cx="5313229" cy="851103"/>
          </a:xfrm>
        </p:spPr>
        <p:txBody>
          <a:bodyPr/>
          <a:lstStyle/>
          <a:p>
            <a:r>
              <a:rPr lang="nl-NL"/>
              <a:t>Klik om stijl te bewerken</a:t>
            </a:r>
          </a:p>
        </p:txBody>
      </p:sp>
    </p:spTree>
    <p:extLst>
      <p:ext uri="{BB962C8B-B14F-4D97-AF65-F5344CB8AC3E}">
        <p14:creationId xmlns:p14="http://schemas.microsoft.com/office/powerpoint/2010/main" val="1435686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foto">
    <p:spTree>
      <p:nvGrpSpPr>
        <p:cNvPr id="1" name=""/>
        <p:cNvGrpSpPr/>
        <p:nvPr/>
      </p:nvGrpSpPr>
      <p:grpSpPr>
        <a:xfrm>
          <a:off x="0" y="0"/>
          <a:ext cx="0" cy="0"/>
          <a:chOff x="0" y="0"/>
          <a:chExt cx="0" cy="0"/>
        </a:xfrm>
      </p:grpSpPr>
      <p:sp>
        <p:nvSpPr>
          <p:cNvPr id="3" name="Tijdelijke aanduiding voor afbeelding 8">
            <a:extLst>
              <a:ext uri="{FF2B5EF4-FFF2-40B4-BE49-F238E27FC236}">
                <a16:creationId xmlns:a16="http://schemas.microsoft.com/office/drawing/2014/main" id="{990E7CF9-6F9E-AEAC-08C1-C4D01D387D8C}"/>
              </a:ext>
            </a:extLst>
          </p:cNvPr>
          <p:cNvSpPr>
            <a:spLocks noGrp="1"/>
          </p:cNvSpPr>
          <p:nvPr>
            <p:ph type="pic" sz="quarter" idx="13"/>
          </p:nvPr>
        </p:nvSpPr>
        <p:spPr>
          <a:xfrm>
            <a:off x="0" y="0"/>
            <a:ext cx="12192000" cy="6858000"/>
          </a:xfrm>
          <a:prstGeom prst="rect">
            <a:avLst/>
          </a:prstGeom>
          <a:blipFill>
            <a:blip r:embed="rId2"/>
            <a:stretch>
              <a:fillRect/>
            </a:stretch>
          </a:blipFill>
          <a:ln>
            <a:noFill/>
          </a:ln>
        </p:spPr>
        <p:txBody>
          <a:bodyPr lIns="0" tIns="0" rIns="0" bIns="1080000" anchor="ctr" anchorCtr="0"/>
          <a:lstStyle>
            <a:lvl1pPr marL="0" indent="0" algn="ctr">
              <a:buNone/>
              <a:tabLst>
                <a:tab pos="1527175" algn="l"/>
              </a:tabLst>
              <a:defRPr sz="1800">
                <a:solidFill>
                  <a:schemeClr val="bg1"/>
                </a:solidFill>
              </a:defRPr>
            </a:lvl1pPr>
          </a:lstStyle>
          <a:p>
            <a:r>
              <a:rPr lang="nl-NL"/>
              <a:t>Klik op het pictogram als u een afbeelding wilt toevoegen</a:t>
            </a:r>
            <a:endParaRPr lang="en-GB"/>
          </a:p>
        </p:txBody>
      </p:sp>
      <p:sp>
        <p:nvSpPr>
          <p:cNvPr id="2" name="Titel 1">
            <a:extLst>
              <a:ext uri="{FF2B5EF4-FFF2-40B4-BE49-F238E27FC236}">
                <a16:creationId xmlns:a16="http://schemas.microsoft.com/office/drawing/2014/main" id="{BE275E25-929E-8EF0-6B2A-CFAE0863FC45}"/>
              </a:ext>
            </a:extLst>
          </p:cNvPr>
          <p:cNvSpPr>
            <a:spLocks noGrp="1"/>
          </p:cNvSpPr>
          <p:nvPr>
            <p:ph type="title" hasCustomPrompt="1"/>
          </p:nvPr>
        </p:nvSpPr>
        <p:spPr/>
        <p:txBody>
          <a:bodyPr/>
          <a:lstStyle>
            <a:lvl1pPr>
              <a:defRPr/>
            </a:lvl1pPr>
          </a:lstStyle>
          <a:p>
            <a:r>
              <a:rPr lang="nl-NL"/>
              <a:t>Klik om titel te bewerken</a:t>
            </a:r>
            <a:endParaRPr lang="en-GB"/>
          </a:p>
        </p:txBody>
      </p:sp>
      <p:sp>
        <p:nvSpPr>
          <p:cNvPr id="11" name="Tijdelijke aanduiding voor tekst 10">
            <a:extLst>
              <a:ext uri="{FF2B5EF4-FFF2-40B4-BE49-F238E27FC236}">
                <a16:creationId xmlns:a16="http://schemas.microsoft.com/office/drawing/2014/main" id="{0523AD73-27BD-6526-048E-A9CB2D4979E6}"/>
              </a:ext>
            </a:extLst>
          </p:cNvPr>
          <p:cNvSpPr>
            <a:spLocks noGrp="1"/>
          </p:cNvSpPr>
          <p:nvPr>
            <p:ph type="body" sz="quarter" idx="14" hasCustomPrompt="1"/>
          </p:nvPr>
        </p:nvSpPr>
        <p:spPr>
          <a:xfrm>
            <a:off x="10008464" y="4670714"/>
            <a:ext cx="1875600" cy="1875600"/>
          </a:xfrm>
          <a:prstGeom prst="rect">
            <a:avLst/>
          </a:prstGeom>
          <a:blipFill>
            <a:blip r:embed="rId3"/>
            <a:stretch>
              <a:fillRect/>
            </a:stretch>
          </a:blipFill>
        </p:spPr>
        <p:txBody>
          <a:bodyPr/>
          <a:lstStyle>
            <a:lvl1pPr marL="0" indent="0">
              <a:lnSpc>
                <a:spcPct val="1000"/>
              </a:lnSpc>
              <a:buNone/>
              <a:defRPr sz="100">
                <a:solidFill>
                  <a:srgbClr val="BFBFBF"/>
                </a:solidFill>
              </a:defRPr>
            </a:lvl1pPr>
            <a:lvl2pPr>
              <a:defRPr sz="100"/>
            </a:lvl2pPr>
            <a:lvl3pPr>
              <a:defRPr sz="100"/>
            </a:lvl3pPr>
            <a:lvl4pPr>
              <a:defRPr sz="100"/>
            </a:lvl4pPr>
            <a:lvl5pPr>
              <a:defRPr sz="100"/>
            </a:lvl5pPr>
          </a:lstStyle>
          <a:p>
            <a:pPr lvl="0"/>
            <a:r>
              <a:rPr lang="nl-NL"/>
              <a:t> </a:t>
            </a:r>
          </a:p>
        </p:txBody>
      </p:sp>
      <p:sp>
        <p:nvSpPr>
          <p:cNvPr id="5" name="Tijdelijke aanduiding voor tekst 10">
            <a:extLst>
              <a:ext uri="{FF2B5EF4-FFF2-40B4-BE49-F238E27FC236}">
                <a16:creationId xmlns:a16="http://schemas.microsoft.com/office/drawing/2014/main" id="{3F552726-22DE-0448-7715-EB3D63F7E9A0}"/>
              </a:ext>
            </a:extLst>
          </p:cNvPr>
          <p:cNvSpPr>
            <a:spLocks noGrp="1"/>
          </p:cNvSpPr>
          <p:nvPr>
            <p:ph type="body" sz="quarter" idx="10" hasCustomPrompt="1"/>
          </p:nvPr>
        </p:nvSpPr>
        <p:spPr>
          <a:xfrm>
            <a:off x="311151" y="3348224"/>
            <a:ext cx="5784850" cy="361335"/>
          </a:xfrm>
          <a:prstGeom prst="rect">
            <a:avLst/>
          </a:prstGeom>
        </p:spPr>
        <p:txBody>
          <a:bodyPr lIns="0" tIns="0" rIns="0" bIns="0"/>
          <a:lstStyle>
            <a:lvl1pPr marL="0" indent="0">
              <a:buFontTx/>
              <a:buNone/>
              <a:defRPr sz="18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nl-NL"/>
              <a:t>Naam spreker</a:t>
            </a:r>
          </a:p>
        </p:txBody>
      </p:sp>
      <p:sp>
        <p:nvSpPr>
          <p:cNvPr id="8" name="Tijdelijke aanduiding voor tekst 10">
            <a:extLst>
              <a:ext uri="{FF2B5EF4-FFF2-40B4-BE49-F238E27FC236}">
                <a16:creationId xmlns:a16="http://schemas.microsoft.com/office/drawing/2014/main" id="{401FA15F-B826-01F3-FE98-8DCD15EA0434}"/>
              </a:ext>
            </a:extLst>
          </p:cNvPr>
          <p:cNvSpPr>
            <a:spLocks noGrp="1"/>
          </p:cNvSpPr>
          <p:nvPr>
            <p:ph type="body" sz="quarter" idx="11" hasCustomPrompt="1"/>
          </p:nvPr>
        </p:nvSpPr>
        <p:spPr>
          <a:xfrm>
            <a:off x="311151" y="3716933"/>
            <a:ext cx="5784850" cy="361335"/>
          </a:xfrm>
          <a:prstGeom prst="rect">
            <a:avLst/>
          </a:prstGeom>
        </p:spPr>
        <p:txBody>
          <a:bodyPr lIns="0" tIns="0" rIns="0" bIns="0"/>
          <a:lstStyle>
            <a:lvl1pPr marL="0" indent="0">
              <a:buFontTx/>
              <a:buNone/>
              <a:defRPr sz="18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nl-NL"/>
              <a:t>Project/Afdeling</a:t>
            </a:r>
          </a:p>
        </p:txBody>
      </p:sp>
      <p:sp>
        <p:nvSpPr>
          <p:cNvPr id="9" name="Tijdelijke aanduiding voor tekst 10">
            <a:extLst>
              <a:ext uri="{FF2B5EF4-FFF2-40B4-BE49-F238E27FC236}">
                <a16:creationId xmlns:a16="http://schemas.microsoft.com/office/drawing/2014/main" id="{587DD87B-2205-5A9C-2F4B-F321A6361D63}"/>
              </a:ext>
            </a:extLst>
          </p:cNvPr>
          <p:cNvSpPr>
            <a:spLocks noGrp="1"/>
          </p:cNvSpPr>
          <p:nvPr>
            <p:ph type="body" sz="quarter" idx="12" hasCustomPrompt="1"/>
          </p:nvPr>
        </p:nvSpPr>
        <p:spPr>
          <a:xfrm>
            <a:off x="307181" y="4111451"/>
            <a:ext cx="5784850" cy="361335"/>
          </a:xfrm>
          <a:prstGeom prst="rect">
            <a:avLst/>
          </a:prstGeom>
        </p:spPr>
        <p:txBody>
          <a:bodyPr lIns="0" tIns="0" rIns="0" bIns="0"/>
          <a:lstStyle>
            <a:lvl1pPr marL="0" indent="0">
              <a:buFontTx/>
              <a:buNone/>
              <a:defRPr sz="18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nl-NL"/>
              <a:t>Vul datum in</a:t>
            </a:r>
          </a:p>
        </p:txBody>
      </p:sp>
      <p:sp>
        <p:nvSpPr>
          <p:cNvPr id="10" name="Tijdelijke aanduiding voor tekst 10">
            <a:extLst>
              <a:ext uri="{FF2B5EF4-FFF2-40B4-BE49-F238E27FC236}">
                <a16:creationId xmlns:a16="http://schemas.microsoft.com/office/drawing/2014/main" id="{27B56526-5513-DA05-C31C-FF8253017C3E}"/>
              </a:ext>
            </a:extLst>
          </p:cNvPr>
          <p:cNvSpPr>
            <a:spLocks noGrp="1"/>
          </p:cNvSpPr>
          <p:nvPr>
            <p:ph type="body" sz="quarter" idx="15" hasCustomPrompt="1"/>
          </p:nvPr>
        </p:nvSpPr>
        <p:spPr>
          <a:xfrm>
            <a:off x="0" y="5997600"/>
            <a:ext cx="3034800" cy="860400"/>
          </a:xfrm>
          <a:prstGeom prst="rect">
            <a:avLst/>
          </a:prstGeom>
          <a:blipFill>
            <a:blip r:embed="rId4"/>
            <a:stretch>
              <a:fillRect/>
            </a:stretch>
          </a:blipFill>
        </p:spPr>
        <p:txBody>
          <a:bodyPr/>
          <a:lstStyle>
            <a:lvl1pPr marL="0" indent="0">
              <a:lnSpc>
                <a:spcPct val="1000"/>
              </a:lnSpc>
              <a:buNone/>
              <a:defRPr sz="100">
                <a:solidFill>
                  <a:srgbClr val="BFBFBF"/>
                </a:solidFill>
              </a:defRPr>
            </a:lvl1pPr>
            <a:lvl2pPr>
              <a:defRPr sz="100"/>
            </a:lvl2pPr>
            <a:lvl3pPr>
              <a:defRPr sz="100"/>
            </a:lvl3pPr>
            <a:lvl4pPr>
              <a:defRPr sz="100"/>
            </a:lvl4pPr>
            <a:lvl5pPr>
              <a:defRPr sz="100"/>
            </a:lvl5pPr>
          </a:lstStyle>
          <a:p>
            <a:pPr lvl="0"/>
            <a:r>
              <a:rPr lang="nl-NL"/>
              <a:t> </a:t>
            </a:r>
          </a:p>
        </p:txBody>
      </p:sp>
    </p:spTree>
    <p:extLst>
      <p:ext uri="{BB962C8B-B14F-4D97-AF65-F5344CB8AC3E}">
        <p14:creationId xmlns:p14="http://schemas.microsoft.com/office/powerpoint/2010/main" val="50916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kst en foto 2">
    <p:spTree>
      <p:nvGrpSpPr>
        <p:cNvPr id="1" name=""/>
        <p:cNvGrpSpPr/>
        <p:nvPr/>
      </p:nvGrpSpPr>
      <p:grpSpPr>
        <a:xfrm>
          <a:off x="0" y="0"/>
          <a:ext cx="0" cy="0"/>
          <a:chOff x="0" y="0"/>
          <a:chExt cx="0" cy="0"/>
        </a:xfrm>
      </p:grpSpPr>
      <p:sp>
        <p:nvSpPr>
          <p:cNvPr id="3" name="Tijdelijke aanduiding voor afbeelding 8">
            <a:extLst>
              <a:ext uri="{FF2B5EF4-FFF2-40B4-BE49-F238E27FC236}">
                <a16:creationId xmlns:a16="http://schemas.microsoft.com/office/drawing/2014/main" id="{368C43BB-1FEB-22EA-2B43-EA8305240B14}"/>
              </a:ext>
            </a:extLst>
          </p:cNvPr>
          <p:cNvSpPr>
            <a:spLocks noGrp="1"/>
          </p:cNvSpPr>
          <p:nvPr>
            <p:ph type="pic" sz="quarter" idx="11"/>
          </p:nvPr>
        </p:nvSpPr>
        <p:spPr>
          <a:xfrm>
            <a:off x="6414550" y="315913"/>
            <a:ext cx="5466300" cy="6245225"/>
          </a:xfrm>
          <a:solidFill>
            <a:schemeClr val="bg1">
              <a:lumMod val="85000"/>
            </a:schemeClr>
          </a:solidFill>
        </p:spPr>
        <p:txBody>
          <a:bodyPr tIns="0" bIns="1080000" anchor="ctr" anchorCtr="0"/>
          <a:lstStyle>
            <a:lvl1pPr marL="0" indent="0" algn="ctr">
              <a:buNone/>
              <a:defRPr sz="1800">
                <a:solidFill>
                  <a:schemeClr val="tx1"/>
                </a:solidFill>
              </a:defRPr>
            </a:lvl1pPr>
          </a:lstStyle>
          <a:p>
            <a:endParaRPr lang="en-GB"/>
          </a:p>
        </p:txBody>
      </p:sp>
      <p:sp>
        <p:nvSpPr>
          <p:cNvPr id="5" name="Titel 4">
            <a:extLst>
              <a:ext uri="{FF2B5EF4-FFF2-40B4-BE49-F238E27FC236}">
                <a16:creationId xmlns:a16="http://schemas.microsoft.com/office/drawing/2014/main" id="{9D1E1B93-B210-79A4-A42E-715EDFBF95AB}"/>
              </a:ext>
            </a:extLst>
          </p:cNvPr>
          <p:cNvSpPr>
            <a:spLocks noGrp="1"/>
          </p:cNvSpPr>
          <p:nvPr>
            <p:ph type="title"/>
          </p:nvPr>
        </p:nvSpPr>
        <p:spPr>
          <a:xfrm>
            <a:off x="324000" y="426675"/>
            <a:ext cx="5313229" cy="851103"/>
          </a:xfrm>
        </p:spPr>
        <p:txBody>
          <a:bodyPr/>
          <a:lstStyle/>
          <a:p>
            <a:r>
              <a:rPr lang="nl-NL"/>
              <a:t>Klik om stijl te bewerken</a:t>
            </a:r>
          </a:p>
        </p:txBody>
      </p:sp>
      <p:sp>
        <p:nvSpPr>
          <p:cNvPr id="6" name="Tijdelijke aanduiding voor tekst 10">
            <a:extLst>
              <a:ext uri="{FF2B5EF4-FFF2-40B4-BE49-F238E27FC236}">
                <a16:creationId xmlns:a16="http://schemas.microsoft.com/office/drawing/2014/main" id="{8A760770-3645-E128-092C-5DAD9A171EB9}"/>
              </a:ext>
            </a:extLst>
          </p:cNvPr>
          <p:cNvSpPr>
            <a:spLocks noGrp="1"/>
          </p:cNvSpPr>
          <p:nvPr>
            <p:ph type="body" sz="quarter" idx="10" hasCustomPrompt="1"/>
          </p:nvPr>
        </p:nvSpPr>
        <p:spPr>
          <a:xfrm>
            <a:off x="324000" y="1422000"/>
            <a:ext cx="5313229" cy="4284000"/>
          </a:xfrm>
        </p:spPr>
        <p:txBody>
          <a:bodyPr/>
          <a:lstStyle>
            <a:lvl1pPr marL="0" indent="0">
              <a:lnSpc>
                <a:spcPct val="90000"/>
              </a:lnSpc>
              <a:buFont typeface="Arial" panose="020B0604020202020204" pitchFamily="34" charset="0"/>
              <a:buNone/>
              <a:defRPr sz="3750"/>
            </a:lvl1pPr>
          </a:lstStyle>
          <a:p>
            <a:pPr lvl="0"/>
            <a:r>
              <a:rPr lang="nl-NL"/>
              <a:t>Klikken om de tekst van het model te bewerken</a:t>
            </a:r>
          </a:p>
          <a:p>
            <a:pPr lvl="0"/>
            <a:endParaRPr lang="nl-NL"/>
          </a:p>
        </p:txBody>
      </p:sp>
    </p:spTree>
    <p:extLst>
      <p:ext uri="{BB962C8B-B14F-4D97-AF65-F5344CB8AC3E}">
        <p14:creationId xmlns:p14="http://schemas.microsoft.com/office/powerpoint/2010/main" val="2240683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 1">
    <p:bg>
      <p:bgPr>
        <a:solidFill>
          <a:schemeClr val="accent2"/>
        </a:solidFill>
        <a:effectLst/>
      </p:bgPr>
    </p:bg>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747E1769-5D8F-90B1-C375-28926F5505B5}"/>
              </a:ext>
            </a:extLst>
          </p:cNvPr>
          <p:cNvSpPr>
            <a:spLocks noGrp="1"/>
          </p:cNvSpPr>
          <p:nvPr>
            <p:ph type="body" sz="quarter" idx="10"/>
          </p:nvPr>
        </p:nvSpPr>
        <p:spPr>
          <a:xfrm>
            <a:off x="323999" y="419394"/>
            <a:ext cx="10239225" cy="5238750"/>
          </a:xfrm>
        </p:spPr>
        <p:txBody>
          <a:bodyPr/>
          <a:lstStyle>
            <a:lvl1pPr marL="0" indent="0">
              <a:buNone/>
              <a:defRPr sz="6500" b="1">
                <a:solidFill>
                  <a:schemeClr val="tx1"/>
                </a:solidFill>
              </a:defRPr>
            </a:lvl1pPr>
            <a:lvl2pPr marL="252000" indent="0">
              <a:buNone/>
              <a:defRPr sz="6500" b="1"/>
            </a:lvl2pPr>
            <a:lvl3pPr marL="504000" indent="0">
              <a:buNone/>
              <a:defRPr sz="6500" b="1"/>
            </a:lvl3pPr>
            <a:lvl4pPr>
              <a:buNone/>
              <a:defRPr sz="6500" b="1"/>
            </a:lvl4pPr>
            <a:lvl5pPr marL="0" indent="0">
              <a:buFont typeface="Arial" panose="020B0604020202020204" pitchFamily="34" charset="0"/>
              <a:buNone/>
              <a:defRPr sz="6500" b="1"/>
            </a:lvl5pPr>
          </a:lstStyle>
          <a:p>
            <a:pPr lvl="0"/>
            <a:r>
              <a:rPr lang="nl-NL"/>
              <a:t>Klikken om de tekststijl van het model te bewerken</a:t>
            </a:r>
          </a:p>
        </p:txBody>
      </p:sp>
    </p:spTree>
    <p:extLst>
      <p:ext uri="{BB962C8B-B14F-4D97-AF65-F5344CB8AC3E}">
        <p14:creationId xmlns:p14="http://schemas.microsoft.com/office/powerpoint/2010/main" val="3570975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 2">
    <p:bg>
      <p:bgPr>
        <a:solidFill>
          <a:schemeClr val="accent1"/>
        </a:solidFill>
        <a:effectLst/>
      </p:bgPr>
    </p:bg>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747E1769-5D8F-90B1-C375-28926F5505B5}"/>
              </a:ext>
            </a:extLst>
          </p:cNvPr>
          <p:cNvSpPr>
            <a:spLocks noGrp="1"/>
          </p:cNvSpPr>
          <p:nvPr>
            <p:ph type="body" sz="quarter" idx="10"/>
          </p:nvPr>
        </p:nvSpPr>
        <p:spPr>
          <a:xfrm>
            <a:off x="323999" y="419394"/>
            <a:ext cx="10239225" cy="5238750"/>
          </a:xfrm>
        </p:spPr>
        <p:txBody>
          <a:bodyPr/>
          <a:lstStyle>
            <a:lvl1pPr marL="0" indent="0">
              <a:buNone/>
              <a:defRPr sz="6500" b="1">
                <a:solidFill>
                  <a:schemeClr val="tx1"/>
                </a:solidFill>
              </a:defRPr>
            </a:lvl1pPr>
            <a:lvl2pPr marL="252000" indent="0">
              <a:buNone/>
              <a:defRPr sz="6500" b="1"/>
            </a:lvl2pPr>
            <a:lvl3pPr marL="504000" indent="0">
              <a:buNone/>
              <a:defRPr sz="6500" b="1"/>
            </a:lvl3pPr>
            <a:lvl4pPr>
              <a:buNone/>
              <a:defRPr sz="6500" b="1"/>
            </a:lvl4pPr>
            <a:lvl5pPr marL="0" indent="0">
              <a:buFont typeface="Arial" panose="020B0604020202020204" pitchFamily="34" charset="0"/>
              <a:buNone/>
              <a:defRPr sz="6500" b="1"/>
            </a:lvl5pPr>
          </a:lstStyle>
          <a:p>
            <a:pPr lvl="0"/>
            <a:r>
              <a:rPr lang="nl-NL"/>
              <a:t>Klikken om de tekststijl van het model te bewerken</a:t>
            </a:r>
          </a:p>
        </p:txBody>
      </p:sp>
    </p:spTree>
    <p:extLst>
      <p:ext uri="{BB962C8B-B14F-4D97-AF65-F5344CB8AC3E}">
        <p14:creationId xmlns:p14="http://schemas.microsoft.com/office/powerpoint/2010/main" val="1822125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 3">
    <p:bg>
      <p:bgPr>
        <a:solidFill>
          <a:schemeClr val="accent4"/>
        </a:solidFill>
        <a:effectLst/>
      </p:bgPr>
    </p:bg>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747E1769-5D8F-90B1-C375-28926F5505B5}"/>
              </a:ext>
            </a:extLst>
          </p:cNvPr>
          <p:cNvSpPr>
            <a:spLocks noGrp="1"/>
          </p:cNvSpPr>
          <p:nvPr>
            <p:ph type="body" sz="quarter" idx="10"/>
          </p:nvPr>
        </p:nvSpPr>
        <p:spPr>
          <a:xfrm>
            <a:off x="323999" y="419394"/>
            <a:ext cx="10239225" cy="5238750"/>
          </a:xfrm>
        </p:spPr>
        <p:txBody>
          <a:bodyPr/>
          <a:lstStyle>
            <a:lvl1pPr marL="0" indent="0">
              <a:buNone/>
              <a:defRPr sz="6500" b="1">
                <a:solidFill>
                  <a:schemeClr val="tx1"/>
                </a:solidFill>
              </a:defRPr>
            </a:lvl1pPr>
            <a:lvl2pPr marL="252000" indent="0">
              <a:buNone/>
              <a:defRPr sz="6500" b="1"/>
            </a:lvl2pPr>
            <a:lvl3pPr marL="504000" indent="0">
              <a:buNone/>
              <a:defRPr sz="6500" b="1"/>
            </a:lvl3pPr>
            <a:lvl4pPr>
              <a:buNone/>
              <a:defRPr sz="6500" b="1"/>
            </a:lvl4pPr>
            <a:lvl5pPr marL="0" indent="0">
              <a:buFont typeface="Arial" panose="020B0604020202020204" pitchFamily="34" charset="0"/>
              <a:buNone/>
              <a:defRPr sz="6500" b="1"/>
            </a:lvl5pPr>
          </a:lstStyle>
          <a:p>
            <a:pPr lvl="0"/>
            <a:r>
              <a:rPr lang="nl-NL"/>
              <a:t>Klikken om de tekststijl van het model te bewerken</a:t>
            </a:r>
          </a:p>
        </p:txBody>
      </p:sp>
    </p:spTree>
    <p:extLst>
      <p:ext uri="{BB962C8B-B14F-4D97-AF65-F5344CB8AC3E}">
        <p14:creationId xmlns:p14="http://schemas.microsoft.com/office/powerpoint/2010/main" val="3808479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ro 4">
    <p:bg>
      <p:bgPr>
        <a:solidFill>
          <a:schemeClr val="accent5"/>
        </a:solidFill>
        <a:effectLst/>
      </p:bgPr>
    </p:bg>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747E1769-5D8F-90B1-C375-28926F5505B5}"/>
              </a:ext>
            </a:extLst>
          </p:cNvPr>
          <p:cNvSpPr>
            <a:spLocks noGrp="1"/>
          </p:cNvSpPr>
          <p:nvPr>
            <p:ph type="body" sz="quarter" idx="10"/>
          </p:nvPr>
        </p:nvSpPr>
        <p:spPr>
          <a:xfrm>
            <a:off x="323999" y="419394"/>
            <a:ext cx="10239225" cy="5238750"/>
          </a:xfrm>
        </p:spPr>
        <p:txBody>
          <a:bodyPr/>
          <a:lstStyle>
            <a:lvl1pPr marL="0" indent="0">
              <a:buNone/>
              <a:defRPr sz="6500" b="1">
                <a:solidFill>
                  <a:schemeClr val="tx1"/>
                </a:solidFill>
              </a:defRPr>
            </a:lvl1pPr>
            <a:lvl2pPr marL="252000" indent="0">
              <a:buNone/>
              <a:defRPr sz="6500" b="1"/>
            </a:lvl2pPr>
            <a:lvl3pPr marL="504000" indent="0">
              <a:buNone/>
              <a:defRPr sz="6500" b="1"/>
            </a:lvl3pPr>
            <a:lvl4pPr>
              <a:buNone/>
              <a:defRPr sz="6500" b="1"/>
            </a:lvl4pPr>
            <a:lvl5pPr marL="0" indent="0">
              <a:buFont typeface="Arial" panose="020B0604020202020204" pitchFamily="34" charset="0"/>
              <a:buNone/>
              <a:defRPr sz="6500" b="1"/>
            </a:lvl5pPr>
          </a:lstStyle>
          <a:p>
            <a:pPr lvl="0"/>
            <a:r>
              <a:rPr lang="nl-NL"/>
              <a:t>Klikken om de tekststijl van het model te bewerken</a:t>
            </a:r>
          </a:p>
        </p:txBody>
      </p:sp>
    </p:spTree>
    <p:extLst>
      <p:ext uri="{BB962C8B-B14F-4D97-AF65-F5344CB8AC3E}">
        <p14:creationId xmlns:p14="http://schemas.microsoft.com/office/powerpoint/2010/main" val="819992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el en object - w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err="1"/>
              <a:t>Titelstijl</a:t>
            </a:r>
            <a:r>
              <a:rPr lang="en-US"/>
              <a:t> van model </a:t>
            </a:r>
            <a:r>
              <a:rPr lang="en-US" err="1"/>
              <a:t>bewerken</a:t>
            </a:r>
            <a:endParaRPr lang="nl-NL"/>
          </a:p>
        </p:txBody>
      </p:sp>
      <p:sp>
        <p:nvSpPr>
          <p:cNvPr id="3" name="Tijdelijke aanduiding voor inhoud 2"/>
          <p:cNvSpPr>
            <a:spLocks noGrp="1"/>
          </p:cNvSpPr>
          <p:nvPr>
            <p:ph idx="1"/>
          </p:nvPr>
        </p:nvSpPr>
        <p:spPr/>
        <p:txBody>
          <a:bodyPr/>
          <a:lstStyle>
            <a:lvl1pPr>
              <a:defRPr>
                <a:solidFill>
                  <a:srgbClr val="1F5DA6"/>
                </a:solidFill>
              </a:defRPr>
            </a:lvl1pPr>
            <a:lvl2pPr>
              <a:defRPr>
                <a:solidFill>
                  <a:srgbClr val="1F5DA6"/>
                </a:solidFill>
              </a:defRPr>
            </a:lvl2pPr>
            <a:lvl3pPr>
              <a:defRPr>
                <a:solidFill>
                  <a:srgbClr val="1F5DA6"/>
                </a:solidFill>
              </a:defRPr>
            </a:lvl3pPr>
            <a:lvl4pPr>
              <a:defRPr>
                <a:solidFill>
                  <a:srgbClr val="1F5DA6"/>
                </a:solidFill>
              </a:defRPr>
            </a:lvl4pPr>
            <a:lvl5pPr>
              <a:defRPr>
                <a:solidFill>
                  <a:srgbClr val="1F5DA6"/>
                </a:solidFill>
              </a:defRPr>
            </a:lvl5pPr>
          </a:lstStyle>
          <a:p>
            <a:pPr lvl="0"/>
            <a:r>
              <a:rPr lang="en-US" err="1"/>
              <a:t>Klik</a:t>
            </a:r>
            <a:r>
              <a:rPr lang="en-US"/>
              <a:t> om de </a:t>
            </a:r>
            <a:r>
              <a:rPr lang="en-US" err="1"/>
              <a:t>tekststijl</a:t>
            </a:r>
            <a:r>
              <a:rPr lang="en-US"/>
              <a:t> van het model te </a:t>
            </a:r>
            <a:r>
              <a:rPr lang="en-US" err="1"/>
              <a:t>bewerken</a:t>
            </a:r>
            <a:endParaRPr lang="en-US"/>
          </a:p>
          <a:p>
            <a:pPr lvl="1"/>
            <a:r>
              <a:rPr lang="en-US" err="1"/>
              <a:t>Tweede</a:t>
            </a:r>
            <a:r>
              <a:rPr lang="en-US"/>
              <a:t> </a:t>
            </a:r>
            <a:r>
              <a:rPr lang="en-US" err="1"/>
              <a:t>niveau</a:t>
            </a:r>
            <a:endParaRPr lang="en-US"/>
          </a:p>
          <a:p>
            <a:pPr lvl="2"/>
            <a:r>
              <a:rPr lang="en-US" err="1"/>
              <a:t>Derde</a:t>
            </a:r>
            <a:r>
              <a:rPr lang="en-US"/>
              <a:t> </a:t>
            </a:r>
            <a:r>
              <a:rPr lang="en-US" err="1"/>
              <a:t>niveau</a:t>
            </a:r>
            <a:endParaRPr lang="en-US"/>
          </a:p>
          <a:p>
            <a:pPr lvl="3"/>
            <a:r>
              <a:rPr lang="en-US" err="1"/>
              <a:t>Vierde</a:t>
            </a:r>
            <a:r>
              <a:rPr lang="en-US"/>
              <a:t> </a:t>
            </a:r>
            <a:r>
              <a:rPr lang="en-US" err="1"/>
              <a:t>niveau</a:t>
            </a:r>
            <a:endParaRPr lang="en-US"/>
          </a:p>
          <a:p>
            <a:pPr lvl="4"/>
            <a:r>
              <a:rPr lang="en-US" err="1"/>
              <a:t>Vijfde</a:t>
            </a:r>
            <a:r>
              <a:rPr lang="en-US"/>
              <a:t> </a:t>
            </a:r>
            <a:r>
              <a:rPr lang="en-US" err="1"/>
              <a:t>niveau</a:t>
            </a:r>
            <a:endParaRPr lang="nl-NL"/>
          </a:p>
        </p:txBody>
      </p:sp>
      <p:sp>
        <p:nvSpPr>
          <p:cNvPr id="6" name="Tijdelijke aanduiding voor dianummer 5"/>
          <p:cNvSpPr>
            <a:spLocks noGrp="1"/>
          </p:cNvSpPr>
          <p:nvPr>
            <p:ph type="sldNum" sz="quarter" idx="12"/>
          </p:nvPr>
        </p:nvSpPr>
        <p:spPr>
          <a:xfrm>
            <a:off x="11022766" y="6226090"/>
            <a:ext cx="673613" cy="365125"/>
          </a:xfrm>
          <a:prstGeom prst="rect">
            <a:avLst/>
          </a:prstGeom>
        </p:spPr>
        <p:txBody>
          <a:bodyPr/>
          <a:lstStyle/>
          <a:p>
            <a:fld id="{8325F492-585B-164C-9ADC-192C0796B370}" type="slidenum">
              <a:rPr lang="nl-NL" smtClean="0"/>
              <a:t>‹nr.›</a:t>
            </a:fld>
            <a:endParaRPr lang="nl-NL"/>
          </a:p>
        </p:txBody>
      </p:sp>
    </p:spTree>
    <p:extLst>
      <p:ext uri="{BB962C8B-B14F-4D97-AF65-F5344CB8AC3E}">
        <p14:creationId xmlns:p14="http://schemas.microsoft.com/office/powerpoint/2010/main" val="225302853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oofdstukdia 1">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1AC6E-F6DB-1BE9-F643-D4125B4F7B64}"/>
              </a:ext>
            </a:extLst>
          </p:cNvPr>
          <p:cNvSpPr>
            <a:spLocks noGrp="1"/>
          </p:cNvSpPr>
          <p:nvPr>
            <p:ph type="title" hasCustomPrompt="1"/>
          </p:nvPr>
        </p:nvSpPr>
        <p:spPr>
          <a:xfrm>
            <a:off x="1216550" y="4249785"/>
            <a:ext cx="10656362" cy="2540628"/>
          </a:xfrm>
        </p:spPr>
        <p:txBody>
          <a:bodyPr/>
          <a:lstStyle>
            <a:lvl1pPr>
              <a:defRPr sz="6400" b="0"/>
            </a:lvl1pPr>
          </a:lstStyle>
          <a:p>
            <a:r>
              <a:rPr lang="nl-NL"/>
              <a:t>Klik om titel te bewerken</a:t>
            </a:r>
            <a:endParaRPr lang="en-GB"/>
          </a:p>
        </p:txBody>
      </p:sp>
      <p:sp>
        <p:nvSpPr>
          <p:cNvPr id="6" name="Tijdelijke aanduiding voor tekst 5">
            <a:extLst>
              <a:ext uri="{FF2B5EF4-FFF2-40B4-BE49-F238E27FC236}">
                <a16:creationId xmlns:a16="http://schemas.microsoft.com/office/drawing/2014/main" id="{025022B7-A22B-C262-47C7-04ECB9B7F9BE}"/>
              </a:ext>
            </a:extLst>
          </p:cNvPr>
          <p:cNvSpPr>
            <a:spLocks noGrp="1"/>
          </p:cNvSpPr>
          <p:nvPr>
            <p:ph type="body" sz="quarter" idx="10" hasCustomPrompt="1"/>
          </p:nvPr>
        </p:nvSpPr>
        <p:spPr>
          <a:xfrm>
            <a:off x="239134" y="4249785"/>
            <a:ext cx="961514" cy="914400"/>
          </a:xfrm>
        </p:spPr>
        <p:txBody>
          <a:bodyPr/>
          <a:lstStyle>
            <a:lvl1pPr marL="0" indent="0">
              <a:lnSpc>
                <a:spcPct val="85000"/>
              </a:lnSpc>
              <a:buNone/>
              <a:defRPr sz="6400"/>
            </a:lvl1pPr>
          </a:lstStyle>
          <a:p>
            <a:pPr lvl="0"/>
            <a:r>
              <a:rPr lang="nl-NL"/>
              <a:t>1.</a:t>
            </a:r>
            <a:endParaRPr lang="en-GB"/>
          </a:p>
        </p:txBody>
      </p:sp>
    </p:spTree>
    <p:extLst>
      <p:ext uri="{BB962C8B-B14F-4D97-AF65-F5344CB8AC3E}">
        <p14:creationId xmlns:p14="http://schemas.microsoft.com/office/powerpoint/2010/main" val="1703850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oofdstukdia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1AC6E-F6DB-1BE9-F643-D4125B4F7B64}"/>
              </a:ext>
            </a:extLst>
          </p:cNvPr>
          <p:cNvSpPr>
            <a:spLocks noGrp="1"/>
          </p:cNvSpPr>
          <p:nvPr>
            <p:ph type="title" hasCustomPrompt="1"/>
          </p:nvPr>
        </p:nvSpPr>
        <p:spPr>
          <a:xfrm>
            <a:off x="1216550" y="4249785"/>
            <a:ext cx="10656362" cy="2540628"/>
          </a:xfrm>
        </p:spPr>
        <p:txBody>
          <a:bodyPr/>
          <a:lstStyle>
            <a:lvl1pPr>
              <a:defRPr sz="6400" b="0"/>
            </a:lvl1pPr>
          </a:lstStyle>
          <a:p>
            <a:r>
              <a:rPr lang="nl-NL"/>
              <a:t>Klik om titel te bewerken</a:t>
            </a:r>
            <a:endParaRPr lang="en-GB"/>
          </a:p>
        </p:txBody>
      </p:sp>
      <p:sp>
        <p:nvSpPr>
          <p:cNvPr id="6" name="Tijdelijke aanduiding voor tekst 5">
            <a:extLst>
              <a:ext uri="{FF2B5EF4-FFF2-40B4-BE49-F238E27FC236}">
                <a16:creationId xmlns:a16="http://schemas.microsoft.com/office/drawing/2014/main" id="{025022B7-A22B-C262-47C7-04ECB9B7F9BE}"/>
              </a:ext>
            </a:extLst>
          </p:cNvPr>
          <p:cNvSpPr>
            <a:spLocks noGrp="1"/>
          </p:cNvSpPr>
          <p:nvPr>
            <p:ph type="body" sz="quarter" idx="10" hasCustomPrompt="1"/>
          </p:nvPr>
        </p:nvSpPr>
        <p:spPr>
          <a:xfrm>
            <a:off x="239134" y="4249785"/>
            <a:ext cx="961514" cy="914400"/>
          </a:xfrm>
        </p:spPr>
        <p:txBody>
          <a:bodyPr/>
          <a:lstStyle>
            <a:lvl1pPr marL="0" indent="0">
              <a:lnSpc>
                <a:spcPct val="85000"/>
              </a:lnSpc>
              <a:buNone/>
              <a:defRPr sz="6400"/>
            </a:lvl1pPr>
          </a:lstStyle>
          <a:p>
            <a:pPr lvl="0"/>
            <a:r>
              <a:rPr lang="nl-NL"/>
              <a:t>1.</a:t>
            </a:r>
            <a:endParaRPr lang="en-GB"/>
          </a:p>
        </p:txBody>
      </p:sp>
    </p:spTree>
    <p:extLst>
      <p:ext uri="{BB962C8B-B14F-4D97-AF65-F5344CB8AC3E}">
        <p14:creationId xmlns:p14="http://schemas.microsoft.com/office/powerpoint/2010/main" val="1210763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oofdstukdia 3">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1AC6E-F6DB-1BE9-F643-D4125B4F7B64}"/>
              </a:ext>
            </a:extLst>
          </p:cNvPr>
          <p:cNvSpPr>
            <a:spLocks noGrp="1"/>
          </p:cNvSpPr>
          <p:nvPr>
            <p:ph type="title" hasCustomPrompt="1"/>
          </p:nvPr>
        </p:nvSpPr>
        <p:spPr>
          <a:xfrm>
            <a:off x="1216550" y="4249785"/>
            <a:ext cx="10656362" cy="2540628"/>
          </a:xfrm>
        </p:spPr>
        <p:txBody>
          <a:bodyPr/>
          <a:lstStyle>
            <a:lvl1pPr>
              <a:defRPr sz="6400" b="0"/>
            </a:lvl1pPr>
          </a:lstStyle>
          <a:p>
            <a:r>
              <a:rPr lang="nl-NL"/>
              <a:t>Klik om titel te bewerken</a:t>
            </a:r>
            <a:endParaRPr lang="en-GB"/>
          </a:p>
        </p:txBody>
      </p:sp>
      <p:sp>
        <p:nvSpPr>
          <p:cNvPr id="6" name="Tijdelijke aanduiding voor tekst 5">
            <a:extLst>
              <a:ext uri="{FF2B5EF4-FFF2-40B4-BE49-F238E27FC236}">
                <a16:creationId xmlns:a16="http://schemas.microsoft.com/office/drawing/2014/main" id="{025022B7-A22B-C262-47C7-04ECB9B7F9BE}"/>
              </a:ext>
            </a:extLst>
          </p:cNvPr>
          <p:cNvSpPr>
            <a:spLocks noGrp="1"/>
          </p:cNvSpPr>
          <p:nvPr>
            <p:ph type="body" sz="quarter" idx="10" hasCustomPrompt="1"/>
          </p:nvPr>
        </p:nvSpPr>
        <p:spPr>
          <a:xfrm>
            <a:off x="239134" y="4249785"/>
            <a:ext cx="961514" cy="914400"/>
          </a:xfrm>
        </p:spPr>
        <p:txBody>
          <a:bodyPr/>
          <a:lstStyle>
            <a:lvl1pPr marL="0" indent="0">
              <a:lnSpc>
                <a:spcPct val="85000"/>
              </a:lnSpc>
              <a:buNone/>
              <a:defRPr sz="6400"/>
            </a:lvl1pPr>
          </a:lstStyle>
          <a:p>
            <a:pPr lvl="0"/>
            <a:r>
              <a:rPr lang="nl-NL"/>
              <a:t>1.</a:t>
            </a:r>
            <a:endParaRPr lang="en-GB"/>
          </a:p>
        </p:txBody>
      </p:sp>
    </p:spTree>
    <p:extLst>
      <p:ext uri="{BB962C8B-B14F-4D97-AF65-F5344CB8AC3E}">
        <p14:creationId xmlns:p14="http://schemas.microsoft.com/office/powerpoint/2010/main" val="3323918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oofdstukdia 4">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1AC6E-F6DB-1BE9-F643-D4125B4F7B64}"/>
              </a:ext>
            </a:extLst>
          </p:cNvPr>
          <p:cNvSpPr>
            <a:spLocks noGrp="1"/>
          </p:cNvSpPr>
          <p:nvPr>
            <p:ph type="title" hasCustomPrompt="1"/>
          </p:nvPr>
        </p:nvSpPr>
        <p:spPr>
          <a:xfrm>
            <a:off x="1216550" y="4249785"/>
            <a:ext cx="10656362" cy="2540628"/>
          </a:xfrm>
        </p:spPr>
        <p:txBody>
          <a:bodyPr/>
          <a:lstStyle>
            <a:lvl1pPr>
              <a:defRPr sz="6400" b="0"/>
            </a:lvl1pPr>
          </a:lstStyle>
          <a:p>
            <a:r>
              <a:rPr lang="nl-NL"/>
              <a:t>Klik om titel te bewerken</a:t>
            </a:r>
            <a:endParaRPr lang="en-GB"/>
          </a:p>
        </p:txBody>
      </p:sp>
      <p:sp>
        <p:nvSpPr>
          <p:cNvPr id="6" name="Tijdelijke aanduiding voor tekst 5">
            <a:extLst>
              <a:ext uri="{FF2B5EF4-FFF2-40B4-BE49-F238E27FC236}">
                <a16:creationId xmlns:a16="http://schemas.microsoft.com/office/drawing/2014/main" id="{025022B7-A22B-C262-47C7-04ECB9B7F9BE}"/>
              </a:ext>
            </a:extLst>
          </p:cNvPr>
          <p:cNvSpPr>
            <a:spLocks noGrp="1"/>
          </p:cNvSpPr>
          <p:nvPr>
            <p:ph type="body" sz="quarter" idx="10" hasCustomPrompt="1"/>
          </p:nvPr>
        </p:nvSpPr>
        <p:spPr>
          <a:xfrm>
            <a:off x="239134" y="4249785"/>
            <a:ext cx="961514" cy="914400"/>
          </a:xfrm>
        </p:spPr>
        <p:txBody>
          <a:bodyPr/>
          <a:lstStyle>
            <a:lvl1pPr marL="0" indent="0">
              <a:lnSpc>
                <a:spcPct val="85000"/>
              </a:lnSpc>
              <a:buNone/>
              <a:defRPr sz="6400"/>
            </a:lvl1pPr>
          </a:lstStyle>
          <a:p>
            <a:pPr lvl="0"/>
            <a:r>
              <a:rPr lang="nl-NL"/>
              <a:t>1.</a:t>
            </a:r>
            <a:endParaRPr lang="en-GB"/>
          </a:p>
        </p:txBody>
      </p:sp>
    </p:spTree>
    <p:extLst>
      <p:ext uri="{BB962C8B-B14F-4D97-AF65-F5344CB8AC3E}">
        <p14:creationId xmlns:p14="http://schemas.microsoft.com/office/powerpoint/2010/main" val="1319584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animatie">
    <p:spTree>
      <p:nvGrpSpPr>
        <p:cNvPr id="1" name=""/>
        <p:cNvGrpSpPr/>
        <p:nvPr/>
      </p:nvGrpSpPr>
      <p:grpSpPr>
        <a:xfrm>
          <a:off x="0" y="0"/>
          <a:ext cx="0" cy="0"/>
          <a:chOff x="0" y="0"/>
          <a:chExt cx="0" cy="0"/>
        </a:xfrm>
      </p:grpSpPr>
      <p:sp>
        <p:nvSpPr>
          <p:cNvPr id="4" name="Achtergrond">
            <a:extLst>
              <a:ext uri="{FF2B5EF4-FFF2-40B4-BE49-F238E27FC236}">
                <a16:creationId xmlns:a16="http://schemas.microsoft.com/office/drawing/2014/main" id="{3B2DF9C2-3460-163B-B5A5-E3C21E8CB5AF}"/>
              </a:ext>
            </a:extLst>
          </p:cNvPr>
          <p:cNvSpPr/>
          <p:nvPr userDrawn="1"/>
        </p:nvSpPr>
        <p:spPr>
          <a:xfrm>
            <a:off x="0" y="0"/>
            <a:ext cx="12192000" cy="68580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endParaRPr lang="en-GB"/>
          </a:p>
        </p:txBody>
      </p:sp>
      <p:pic>
        <p:nvPicPr>
          <p:cNvPr id="3" name="WATB_Klantcommunicatie_Sympathiek_1920x1080_Video_Logo_01">
            <a:hlinkClick r:id="" action="ppaction://media"/>
            <a:extLst>
              <a:ext uri="{FF2B5EF4-FFF2-40B4-BE49-F238E27FC236}">
                <a16:creationId xmlns:a16="http://schemas.microsoft.com/office/drawing/2014/main" id="{93F0DD4B-A0C9-7A9C-BDD9-DCB17F38B6B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97036823"/>
      </p:ext>
    </p:extLst>
  </p:cSld>
  <p:clrMapOvr>
    <a:masterClrMapping/>
  </p:clrMapOvr>
  <p:transition spd="slow" advClick="0" advTm="2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ekst en foto 1">
    <p:spTree>
      <p:nvGrpSpPr>
        <p:cNvPr id="1" name=""/>
        <p:cNvGrpSpPr/>
        <p:nvPr/>
      </p:nvGrpSpPr>
      <p:grpSpPr>
        <a:xfrm>
          <a:off x="0" y="0"/>
          <a:ext cx="0" cy="0"/>
          <a:chOff x="0" y="0"/>
          <a:chExt cx="0" cy="0"/>
        </a:xfrm>
      </p:grpSpPr>
      <p:sp>
        <p:nvSpPr>
          <p:cNvPr id="3" name="Tijdelijke aanduiding voor afbeelding 8">
            <a:extLst>
              <a:ext uri="{FF2B5EF4-FFF2-40B4-BE49-F238E27FC236}">
                <a16:creationId xmlns:a16="http://schemas.microsoft.com/office/drawing/2014/main" id="{368C43BB-1FEB-22EA-2B43-EA8305240B14}"/>
              </a:ext>
            </a:extLst>
          </p:cNvPr>
          <p:cNvSpPr>
            <a:spLocks noGrp="1"/>
          </p:cNvSpPr>
          <p:nvPr>
            <p:ph type="pic" sz="quarter" idx="11"/>
          </p:nvPr>
        </p:nvSpPr>
        <p:spPr>
          <a:xfrm>
            <a:off x="6092031" y="0"/>
            <a:ext cx="6096000" cy="6857999"/>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8" name="Tijdelijke aanduiding voor tekst 10">
            <a:extLst>
              <a:ext uri="{FF2B5EF4-FFF2-40B4-BE49-F238E27FC236}">
                <a16:creationId xmlns:a16="http://schemas.microsoft.com/office/drawing/2014/main" id="{C10BA7B9-866C-66AF-94F8-E856B560C891}"/>
              </a:ext>
            </a:extLst>
          </p:cNvPr>
          <p:cNvSpPr>
            <a:spLocks noGrp="1"/>
          </p:cNvSpPr>
          <p:nvPr>
            <p:ph type="body" sz="quarter" idx="10" hasCustomPrompt="1"/>
          </p:nvPr>
        </p:nvSpPr>
        <p:spPr>
          <a:xfrm>
            <a:off x="324000" y="1440000"/>
            <a:ext cx="5471280" cy="4284000"/>
          </a:xfrm>
        </p:spPr>
        <p:txBody>
          <a:bodyPr/>
          <a:lstStyle>
            <a:lvl1pPr marL="0" indent="0">
              <a:lnSpc>
                <a:spcPct val="85000"/>
              </a:lnSpc>
              <a:buFont typeface="Arial" panose="020B0604020202020204" pitchFamily="34" charset="0"/>
              <a:buNone/>
              <a:defRPr sz="2500"/>
            </a:lvl1pPr>
          </a:lstStyle>
          <a:p>
            <a:pPr lvl="0"/>
            <a:r>
              <a:rPr lang="nl-NL"/>
              <a:t>Klikken om de tekst van het model te bewerken</a:t>
            </a:r>
          </a:p>
          <a:p>
            <a:pPr lvl="0"/>
            <a:endParaRPr lang="nl-NL"/>
          </a:p>
        </p:txBody>
      </p:sp>
      <p:sp>
        <p:nvSpPr>
          <p:cNvPr id="5" name="Titel 4">
            <a:extLst>
              <a:ext uri="{FF2B5EF4-FFF2-40B4-BE49-F238E27FC236}">
                <a16:creationId xmlns:a16="http://schemas.microsoft.com/office/drawing/2014/main" id="{A276DA51-64C7-A275-91F7-50D12ABABBA0}"/>
              </a:ext>
            </a:extLst>
          </p:cNvPr>
          <p:cNvSpPr>
            <a:spLocks noGrp="1"/>
          </p:cNvSpPr>
          <p:nvPr>
            <p:ph type="title"/>
          </p:nvPr>
        </p:nvSpPr>
        <p:spPr>
          <a:xfrm>
            <a:off x="324000" y="426675"/>
            <a:ext cx="5471280" cy="851103"/>
          </a:xfrm>
        </p:spPr>
        <p:txBody>
          <a:bodyPr/>
          <a:lstStyle/>
          <a:p>
            <a:r>
              <a:rPr lang="nl-NL"/>
              <a:t>Klik om stijl te bewerken</a:t>
            </a:r>
          </a:p>
        </p:txBody>
      </p:sp>
    </p:spTree>
    <p:extLst>
      <p:ext uri="{BB962C8B-B14F-4D97-AF65-F5344CB8AC3E}">
        <p14:creationId xmlns:p14="http://schemas.microsoft.com/office/powerpoint/2010/main" val="1147724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kst opsommin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406DB8E5-84B2-470A-B1FE-4C9D260B0BD0}"/>
              </a:ext>
            </a:extLst>
          </p:cNvPr>
          <p:cNvSpPr>
            <a:spLocks noGrp="1"/>
          </p:cNvSpPr>
          <p:nvPr>
            <p:ph type="body" sz="quarter" idx="10" hasCustomPrompt="1"/>
          </p:nvPr>
        </p:nvSpPr>
        <p:spPr>
          <a:xfrm>
            <a:off x="756000" y="1440000"/>
            <a:ext cx="8568000" cy="4284000"/>
          </a:xfrm>
        </p:spPr>
        <p:txBody>
          <a:bodyPr/>
          <a:lstStyle>
            <a:lvl1pPr>
              <a:lnSpc>
                <a:spcPct val="87000"/>
              </a:lnSpc>
              <a:spcAft>
                <a:spcPts val="800"/>
              </a:spcAft>
              <a:defRPr/>
            </a:lvl1pPr>
          </a:lstStyle>
          <a:p>
            <a:pPr lvl="0"/>
            <a:r>
              <a:rPr lang="nl-NL"/>
              <a:t>Klikken om de tekst van het model te bewerken</a:t>
            </a:r>
          </a:p>
          <a:p>
            <a:pPr lvl="0"/>
            <a:endParaRPr lang="nl-NL"/>
          </a:p>
        </p:txBody>
      </p:sp>
      <p:sp>
        <p:nvSpPr>
          <p:cNvPr id="3" name="Titel 2">
            <a:extLst>
              <a:ext uri="{FF2B5EF4-FFF2-40B4-BE49-F238E27FC236}">
                <a16:creationId xmlns:a16="http://schemas.microsoft.com/office/drawing/2014/main" id="{C4DA89E9-3673-3EDF-6ACB-2A44EE8F7C2B}"/>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663504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kst plat">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406DB8E5-84B2-470A-B1FE-4C9D260B0BD0}"/>
              </a:ext>
            </a:extLst>
          </p:cNvPr>
          <p:cNvSpPr>
            <a:spLocks noGrp="1"/>
          </p:cNvSpPr>
          <p:nvPr>
            <p:ph type="body" sz="quarter" idx="10" hasCustomPrompt="1"/>
          </p:nvPr>
        </p:nvSpPr>
        <p:spPr>
          <a:xfrm>
            <a:off x="756000" y="1440000"/>
            <a:ext cx="8568000" cy="4284000"/>
          </a:xfrm>
        </p:spPr>
        <p:txBody>
          <a:bodyPr/>
          <a:lstStyle>
            <a:lvl1pPr marL="0" indent="0">
              <a:lnSpc>
                <a:spcPct val="85000"/>
              </a:lnSpc>
              <a:buFont typeface="+mj-lt"/>
              <a:buNone/>
              <a:defRPr/>
            </a:lvl1pPr>
          </a:lstStyle>
          <a:p>
            <a:pPr lvl="0"/>
            <a:r>
              <a:rPr lang="nl-NL"/>
              <a:t>Klikken om de tekst van het model te bewerken</a:t>
            </a:r>
          </a:p>
          <a:p>
            <a:pPr lvl="0"/>
            <a:endParaRPr lang="nl-NL"/>
          </a:p>
        </p:txBody>
      </p:sp>
      <p:sp>
        <p:nvSpPr>
          <p:cNvPr id="3" name="Titel 2">
            <a:extLst>
              <a:ext uri="{FF2B5EF4-FFF2-40B4-BE49-F238E27FC236}">
                <a16:creationId xmlns:a16="http://schemas.microsoft.com/office/drawing/2014/main" id="{95FB1C15-40B8-3443-F25A-2B815E9A8B88}"/>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606201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1">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FBC51F-62DF-194D-DAC7-3D7418F76DF9}"/>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473146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FBC51F-62DF-194D-DAC7-3D7418F76DF9}"/>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702605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FBC51F-62DF-194D-DAC7-3D7418F76DF9}"/>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4140457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4">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FBC51F-62DF-194D-DAC7-3D7418F76DF9}"/>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994568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eeldvullende afbeelding">
    <p:spTree>
      <p:nvGrpSpPr>
        <p:cNvPr id="1" name=""/>
        <p:cNvGrpSpPr/>
        <p:nvPr/>
      </p:nvGrpSpPr>
      <p:grpSpPr>
        <a:xfrm>
          <a:off x="0" y="0"/>
          <a:ext cx="0" cy="0"/>
          <a:chOff x="0" y="0"/>
          <a:chExt cx="0" cy="0"/>
        </a:xfrm>
      </p:grpSpPr>
      <p:sp>
        <p:nvSpPr>
          <p:cNvPr id="3" name="Tijdelijke aanduiding voor afbeelding 8">
            <a:extLst>
              <a:ext uri="{FF2B5EF4-FFF2-40B4-BE49-F238E27FC236}">
                <a16:creationId xmlns:a16="http://schemas.microsoft.com/office/drawing/2014/main" id="{368C43BB-1FEB-22EA-2B43-EA8305240B14}"/>
              </a:ext>
            </a:extLst>
          </p:cNvPr>
          <p:cNvSpPr>
            <a:spLocks noGrp="1"/>
          </p:cNvSpPr>
          <p:nvPr>
            <p:ph type="pic" sz="quarter" idx="11"/>
          </p:nvPr>
        </p:nvSpPr>
        <p:spPr>
          <a:xfrm>
            <a:off x="0" y="0"/>
            <a:ext cx="12191999" cy="6857999"/>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5" name="Tijdelijke aanduiding voor tekst 10">
            <a:extLst>
              <a:ext uri="{FF2B5EF4-FFF2-40B4-BE49-F238E27FC236}">
                <a16:creationId xmlns:a16="http://schemas.microsoft.com/office/drawing/2014/main" id="{5D846C7A-C459-91AF-9C17-8AA73246B51D}"/>
              </a:ext>
            </a:extLst>
          </p:cNvPr>
          <p:cNvSpPr>
            <a:spLocks noGrp="1"/>
          </p:cNvSpPr>
          <p:nvPr>
            <p:ph type="body" sz="quarter" idx="10" hasCustomPrompt="1"/>
          </p:nvPr>
        </p:nvSpPr>
        <p:spPr>
          <a:xfrm>
            <a:off x="0" y="5707938"/>
            <a:ext cx="12192001" cy="1150062"/>
          </a:xfrm>
          <a:gradFill>
            <a:gsLst>
              <a:gs pos="3000">
                <a:schemeClr val="accent1">
                  <a:alpha val="0"/>
                  <a:lumMod val="0"/>
                  <a:lumOff val="100000"/>
                </a:schemeClr>
              </a:gs>
              <a:gs pos="100000">
                <a:srgbClr val="000000"/>
              </a:gs>
            </a:gsLst>
            <a:lin ang="5400000" scaled="1"/>
          </a:gradFill>
        </p:spPr>
        <p:txBody>
          <a:bodyPr lIns="324000" tIns="468000"/>
          <a:lstStyle>
            <a:lvl1pPr marL="0" indent="0">
              <a:lnSpc>
                <a:spcPts val="2500"/>
              </a:lnSpc>
              <a:buFont typeface="Arial" panose="020B0604020202020204" pitchFamily="34" charset="0"/>
              <a:buNone/>
              <a:defRPr sz="2500">
                <a:solidFill>
                  <a:schemeClr val="bg1"/>
                </a:solidFill>
              </a:defRPr>
            </a:lvl1pPr>
          </a:lstStyle>
          <a:p>
            <a:pPr lvl="0"/>
            <a:r>
              <a:rPr lang="nl-NL"/>
              <a:t>Klik hier om de tekst bij de afbeelding te bewerken</a:t>
            </a:r>
          </a:p>
          <a:p>
            <a:pPr lvl="0"/>
            <a:endParaRPr lang="nl-NL"/>
          </a:p>
        </p:txBody>
      </p:sp>
    </p:spTree>
    <p:extLst>
      <p:ext uri="{BB962C8B-B14F-4D97-AF65-F5344CB8AC3E}">
        <p14:creationId xmlns:p14="http://schemas.microsoft.com/office/powerpoint/2010/main" val="3756574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afbeeldingen naast elkaar">
    <p:spTree>
      <p:nvGrpSpPr>
        <p:cNvPr id="1" name=""/>
        <p:cNvGrpSpPr/>
        <p:nvPr/>
      </p:nvGrpSpPr>
      <p:grpSpPr>
        <a:xfrm>
          <a:off x="0" y="0"/>
          <a:ext cx="0" cy="0"/>
          <a:chOff x="0" y="0"/>
          <a:chExt cx="0" cy="0"/>
        </a:xfrm>
      </p:grpSpPr>
      <p:sp>
        <p:nvSpPr>
          <p:cNvPr id="3" name="Tijdelijke aanduiding voor afbeelding 8">
            <a:extLst>
              <a:ext uri="{FF2B5EF4-FFF2-40B4-BE49-F238E27FC236}">
                <a16:creationId xmlns:a16="http://schemas.microsoft.com/office/drawing/2014/main" id="{368C43BB-1FEB-22EA-2B43-EA8305240B14}"/>
              </a:ext>
            </a:extLst>
          </p:cNvPr>
          <p:cNvSpPr>
            <a:spLocks noGrp="1"/>
          </p:cNvSpPr>
          <p:nvPr>
            <p:ph type="pic" sz="quarter" idx="11"/>
          </p:nvPr>
        </p:nvSpPr>
        <p:spPr>
          <a:xfrm>
            <a:off x="1" y="0"/>
            <a:ext cx="6096000" cy="6857999"/>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5" name="Tijdelijke aanduiding voor tekst 10">
            <a:extLst>
              <a:ext uri="{FF2B5EF4-FFF2-40B4-BE49-F238E27FC236}">
                <a16:creationId xmlns:a16="http://schemas.microsoft.com/office/drawing/2014/main" id="{5D846C7A-C459-91AF-9C17-8AA73246B51D}"/>
              </a:ext>
            </a:extLst>
          </p:cNvPr>
          <p:cNvSpPr>
            <a:spLocks noGrp="1"/>
          </p:cNvSpPr>
          <p:nvPr>
            <p:ph type="body" sz="quarter" idx="10" hasCustomPrompt="1"/>
          </p:nvPr>
        </p:nvSpPr>
        <p:spPr>
          <a:xfrm>
            <a:off x="-1" y="5707938"/>
            <a:ext cx="6096001" cy="1150062"/>
          </a:xfrm>
          <a:gradFill>
            <a:gsLst>
              <a:gs pos="3000">
                <a:schemeClr val="accent1">
                  <a:alpha val="0"/>
                  <a:lumMod val="0"/>
                  <a:lumOff val="100000"/>
                </a:schemeClr>
              </a:gs>
              <a:gs pos="100000">
                <a:srgbClr val="000000"/>
              </a:gs>
            </a:gsLst>
            <a:lin ang="5400000" scaled="1"/>
          </a:gradFill>
        </p:spPr>
        <p:txBody>
          <a:bodyPr lIns="306000" tIns="468000"/>
          <a:lstStyle>
            <a:lvl1pPr marL="0" indent="0">
              <a:lnSpc>
                <a:spcPts val="2500"/>
              </a:lnSpc>
              <a:buFont typeface="Arial" panose="020B0604020202020204" pitchFamily="34" charset="0"/>
              <a:buNone/>
              <a:defRPr sz="2400">
                <a:solidFill>
                  <a:schemeClr val="bg1"/>
                </a:solidFill>
              </a:defRPr>
            </a:lvl1pPr>
          </a:lstStyle>
          <a:p>
            <a:pPr lvl="0"/>
            <a:r>
              <a:rPr lang="nl-NL"/>
              <a:t>Klik hier om de tekst bij de afbeelding te bewerken</a:t>
            </a:r>
          </a:p>
          <a:p>
            <a:pPr lvl="0"/>
            <a:endParaRPr lang="nl-NL"/>
          </a:p>
        </p:txBody>
      </p:sp>
      <p:sp>
        <p:nvSpPr>
          <p:cNvPr id="8" name="Tijdelijke aanduiding voor afbeelding 8">
            <a:extLst>
              <a:ext uri="{FF2B5EF4-FFF2-40B4-BE49-F238E27FC236}">
                <a16:creationId xmlns:a16="http://schemas.microsoft.com/office/drawing/2014/main" id="{49C14F40-4C47-12E4-8DB7-BA2AC5F4CC54}"/>
              </a:ext>
            </a:extLst>
          </p:cNvPr>
          <p:cNvSpPr>
            <a:spLocks noGrp="1"/>
          </p:cNvSpPr>
          <p:nvPr>
            <p:ph type="pic" sz="quarter" idx="12"/>
          </p:nvPr>
        </p:nvSpPr>
        <p:spPr>
          <a:xfrm>
            <a:off x="6418800" y="323999"/>
            <a:ext cx="5450400" cy="6210000"/>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Tree>
    <p:extLst>
      <p:ext uri="{BB962C8B-B14F-4D97-AF65-F5344CB8AC3E}">
        <p14:creationId xmlns:p14="http://schemas.microsoft.com/office/powerpoint/2010/main" val="1060868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3" name="Tijdelijke aanduiding voor afbeelding 8">
            <a:extLst>
              <a:ext uri="{FF2B5EF4-FFF2-40B4-BE49-F238E27FC236}">
                <a16:creationId xmlns:a16="http://schemas.microsoft.com/office/drawing/2014/main" id="{368C43BB-1FEB-22EA-2B43-EA8305240B14}"/>
              </a:ext>
            </a:extLst>
          </p:cNvPr>
          <p:cNvSpPr>
            <a:spLocks noGrp="1"/>
          </p:cNvSpPr>
          <p:nvPr>
            <p:ph type="pic" sz="quarter" idx="11"/>
          </p:nvPr>
        </p:nvSpPr>
        <p:spPr>
          <a:xfrm>
            <a:off x="1" y="0"/>
            <a:ext cx="6096000" cy="6857999"/>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5" name="Tijdelijke aanduiding voor tekst 10">
            <a:extLst>
              <a:ext uri="{FF2B5EF4-FFF2-40B4-BE49-F238E27FC236}">
                <a16:creationId xmlns:a16="http://schemas.microsoft.com/office/drawing/2014/main" id="{5D846C7A-C459-91AF-9C17-8AA73246B51D}"/>
              </a:ext>
            </a:extLst>
          </p:cNvPr>
          <p:cNvSpPr>
            <a:spLocks noGrp="1"/>
          </p:cNvSpPr>
          <p:nvPr>
            <p:ph type="body" sz="quarter" idx="10" hasCustomPrompt="1"/>
          </p:nvPr>
        </p:nvSpPr>
        <p:spPr>
          <a:xfrm>
            <a:off x="-1" y="5707938"/>
            <a:ext cx="6096001" cy="1150062"/>
          </a:xfrm>
          <a:gradFill>
            <a:gsLst>
              <a:gs pos="3000">
                <a:schemeClr val="accent1">
                  <a:alpha val="0"/>
                  <a:lumMod val="0"/>
                  <a:lumOff val="100000"/>
                </a:schemeClr>
              </a:gs>
              <a:gs pos="100000">
                <a:srgbClr val="000000"/>
              </a:gs>
            </a:gsLst>
            <a:lin ang="5400000" scaled="1"/>
          </a:gradFill>
        </p:spPr>
        <p:txBody>
          <a:bodyPr lIns="306000" tIns="468000"/>
          <a:lstStyle>
            <a:lvl1pPr marL="0" indent="0">
              <a:lnSpc>
                <a:spcPts val="2500"/>
              </a:lnSpc>
              <a:buFont typeface="Arial" panose="020B0604020202020204" pitchFamily="34" charset="0"/>
              <a:buNone/>
              <a:defRPr sz="2400">
                <a:solidFill>
                  <a:schemeClr val="bg1"/>
                </a:solidFill>
              </a:defRPr>
            </a:lvl1pPr>
          </a:lstStyle>
          <a:p>
            <a:pPr lvl="0"/>
            <a:r>
              <a:rPr lang="nl-NL"/>
              <a:t>Klik hier om de tekst bij de afbeelding te bewerken</a:t>
            </a:r>
          </a:p>
          <a:p>
            <a:pPr lvl="0"/>
            <a:endParaRPr lang="nl-NL"/>
          </a:p>
        </p:txBody>
      </p:sp>
      <p:sp>
        <p:nvSpPr>
          <p:cNvPr id="8" name="Tijdelijke aanduiding voor afbeelding 8">
            <a:extLst>
              <a:ext uri="{FF2B5EF4-FFF2-40B4-BE49-F238E27FC236}">
                <a16:creationId xmlns:a16="http://schemas.microsoft.com/office/drawing/2014/main" id="{49C14F40-4C47-12E4-8DB7-BA2AC5F4CC54}"/>
              </a:ext>
            </a:extLst>
          </p:cNvPr>
          <p:cNvSpPr>
            <a:spLocks noGrp="1"/>
          </p:cNvSpPr>
          <p:nvPr>
            <p:ph type="pic" sz="quarter" idx="12"/>
          </p:nvPr>
        </p:nvSpPr>
        <p:spPr>
          <a:xfrm>
            <a:off x="6418800" y="324000"/>
            <a:ext cx="5450400" cy="2955130"/>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2" name="Tijdelijke aanduiding voor afbeelding 8">
            <a:extLst>
              <a:ext uri="{FF2B5EF4-FFF2-40B4-BE49-F238E27FC236}">
                <a16:creationId xmlns:a16="http://schemas.microsoft.com/office/drawing/2014/main" id="{773D6438-5E64-C169-E443-AA792094D809}"/>
              </a:ext>
            </a:extLst>
          </p:cNvPr>
          <p:cNvSpPr>
            <a:spLocks noGrp="1"/>
          </p:cNvSpPr>
          <p:nvPr>
            <p:ph type="pic" sz="quarter" idx="13"/>
          </p:nvPr>
        </p:nvSpPr>
        <p:spPr>
          <a:xfrm>
            <a:off x="6418800" y="3586956"/>
            <a:ext cx="5450400" cy="2974182"/>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Tree>
    <p:extLst>
      <p:ext uri="{BB962C8B-B14F-4D97-AF65-F5344CB8AC3E}">
        <p14:creationId xmlns:p14="http://schemas.microsoft.com/office/powerpoint/2010/main" val="2398537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imatie vóór Outro">
    <p:spTree>
      <p:nvGrpSpPr>
        <p:cNvPr id="1" name=""/>
        <p:cNvGrpSpPr/>
        <p:nvPr/>
      </p:nvGrpSpPr>
      <p:grpSpPr>
        <a:xfrm>
          <a:off x="0" y="0"/>
          <a:ext cx="0" cy="0"/>
          <a:chOff x="0" y="0"/>
          <a:chExt cx="0" cy="0"/>
        </a:xfrm>
      </p:grpSpPr>
      <p:sp>
        <p:nvSpPr>
          <p:cNvPr id="4" name="Achtergrond">
            <a:extLst>
              <a:ext uri="{FF2B5EF4-FFF2-40B4-BE49-F238E27FC236}">
                <a16:creationId xmlns:a16="http://schemas.microsoft.com/office/drawing/2014/main" id="{3B2DF9C2-3460-163B-B5A5-E3C21E8CB5AF}"/>
              </a:ext>
            </a:extLst>
          </p:cNvPr>
          <p:cNvSpPr/>
          <p:nvPr userDrawn="1"/>
        </p:nvSpPr>
        <p:spPr>
          <a:xfrm>
            <a:off x="0" y="0"/>
            <a:ext cx="12192000" cy="68580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endParaRPr lang="en-GB"/>
          </a:p>
        </p:txBody>
      </p:sp>
      <p:pic>
        <p:nvPicPr>
          <p:cNvPr id="2" name="WATB-Pay-Off_1920x1080">
            <a:hlinkClick r:id="" action="ppaction://media"/>
            <a:extLst>
              <a:ext uri="{FF2B5EF4-FFF2-40B4-BE49-F238E27FC236}">
                <a16:creationId xmlns:a16="http://schemas.microsoft.com/office/drawing/2014/main" id="{F1290116-C3AD-5DD4-3A51-7CDA1BEB5C1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00720736"/>
      </p:ext>
    </p:extLst>
  </p:cSld>
  <p:clrMapOvr>
    <a:masterClrMapping/>
  </p:clrMapOvr>
  <p:transition spd="slow" advClick="0" advTm="1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 grote afbeelding met witte rand">
    <p:spTree>
      <p:nvGrpSpPr>
        <p:cNvPr id="1" name=""/>
        <p:cNvGrpSpPr/>
        <p:nvPr/>
      </p:nvGrpSpPr>
      <p:grpSpPr>
        <a:xfrm>
          <a:off x="0" y="0"/>
          <a:ext cx="0" cy="0"/>
          <a:chOff x="0" y="0"/>
          <a:chExt cx="0" cy="0"/>
        </a:xfrm>
      </p:grpSpPr>
      <p:sp>
        <p:nvSpPr>
          <p:cNvPr id="8" name="Tijdelijke aanduiding voor afbeelding 8">
            <a:extLst>
              <a:ext uri="{FF2B5EF4-FFF2-40B4-BE49-F238E27FC236}">
                <a16:creationId xmlns:a16="http://schemas.microsoft.com/office/drawing/2014/main" id="{49C14F40-4C47-12E4-8DB7-BA2AC5F4CC54}"/>
              </a:ext>
            </a:extLst>
          </p:cNvPr>
          <p:cNvSpPr>
            <a:spLocks noGrp="1"/>
          </p:cNvSpPr>
          <p:nvPr>
            <p:ph type="pic" sz="quarter" idx="12"/>
          </p:nvPr>
        </p:nvSpPr>
        <p:spPr>
          <a:xfrm>
            <a:off x="324000" y="324000"/>
            <a:ext cx="11545200" cy="5400000"/>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12" name="Tijdelijke aanduiding voor tekst 10">
            <a:extLst>
              <a:ext uri="{FF2B5EF4-FFF2-40B4-BE49-F238E27FC236}">
                <a16:creationId xmlns:a16="http://schemas.microsoft.com/office/drawing/2014/main" id="{DA5F8C73-121E-D8B7-FF5E-3F00B1AB6B50}"/>
              </a:ext>
            </a:extLst>
          </p:cNvPr>
          <p:cNvSpPr>
            <a:spLocks noGrp="1"/>
          </p:cNvSpPr>
          <p:nvPr>
            <p:ph type="body" sz="quarter" idx="13" hasCustomPrompt="1"/>
          </p:nvPr>
        </p:nvSpPr>
        <p:spPr>
          <a:xfrm>
            <a:off x="312212" y="6290795"/>
            <a:ext cx="11553826" cy="567206"/>
          </a:xfrm>
          <a:noFill/>
        </p:spPr>
        <p:txBody>
          <a:bodyPr lIns="0" tIns="0"/>
          <a:lstStyle>
            <a:lvl1pPr marL="0" indent="0">
              <a:lnSpc>
                <a:spcPts val="2500"/>
              </a:lnSpc>
              <a:buFont typeface="Arial" panose="020B0604020202020204" pitchFamily="34" charset="0"/>
              <a:buNone/>
              <a:defRPr sz="2400">
                <a:solidFill>
                  <a:schemeClr val="tx1"/>
                </a:solidFill>
              </a:defRPr>
            </a:lvl1pPr>
          </a:lstStyle>
          <a:p>
            <a:pPr lvl="0"/>
            <a:r>
              <a:rPr lang="nl-NL"/>
              <a:t>Klik hier om de tekst bij de afbeelding te bewerken</a:t>
            </a:r>
          </a:p>
          <a:p>
            <a:pPr lvl="0"/>
            <a:endParaRPr lang="nl-NL"/>
          </a:p>
        </p:txBody>
      </p:sp>
    </p:spTree>
    <p:extLst>
      <p:ext uri="{BB962C8B-B14F-4D97-AF65-F5344CB8AC3E}">
        <p14:creationId xmlns:p14="http://schemas.microsoft.com/office/powerpoint/2010/main" val="3751938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 afbeeldingen met witte rand">
    <p:spTree>
      <p:nvGrpSpPr>
        <p:cNvPr id="1" name=""/>
        <p:cNvGrpSpPr/>
        <p:nvPr/>
      </p:nvGrpSpPr>
      <p:grpSpPr>
        <a:xfrm>
          <a:off x="0" y="0"/>
          <a:ext cx="0" cy="0"/>
          <a:chOff x="0" y="0"/>
          <a:chExt cx="0" cy="0"/>
        </a:xfrm>
      </p:grpSpPr>
      <p:sp>
        <p:nvSpPr>
          <p:cNvPr id="8" name="Tijdelijke aanduiding voor afbeelding 8">
            <a:extLst>
              <a:ext uri="{FF2B5EF4-FFF2-40B4-BE49-F238E27FC236}">
                <a16:creationId xmlns:a16="http://schemas.microsoft.com/office/drawing/2014/main" id="{49C14F40-4C47-12E4-8DB7-BA2AC5F4CC54}"/>
              </a:ext>
            </a:extLst>
          </p:cNvPr>
          <p:cNvSpPr>
            <a:spLocks noGrp="1"/>
          </p:cNvSpPr>
          <p:nvPr>
            <p:ph type="pic" sz="quarter" idx="12"/>
          </p:nvPr>
        </p:nvSpPr>
        <p:spPr>
          <a:xfrm>
            <a:off x="6258712" y="324000"/>
            <a:ext cx="5607326" cy="3113087"/>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10" name="Tijdelijke aanduiding voor tekst 10">
            <a:extLst>
              <a:ext uri="{FF2B5EF4-FFF2-40B4-BE49-F238E27FC236}">
                <a16:creationId xmlns:a16="http://schemas.microsoft.com/office/drawing/2014/main" id="{E6120588-5AD8-62CE-1625-9D78532FEE7C}"/>
              </a:ext>
            </a:extLst>
          </p:cNvPr>
          <p:cNvSpPr>
            <a:spLocks noGrp="1"/>
          </p:cNvSpPr>
          <p:nvPr>
            <p:ph type="body" sz="quarter" idx="13" hasCustomPrompt="1"/>
          </p:nvPr>
        </p:nvSpPr>
        <p:spPr>
          <a:xfrm>
            <a:off x="312212" y="6290795"/>
            <a:ext cx="11553826" cy="567206"/>
          </a:xfrm>
          <a:noFill/>
        </p:spPr>
        <p:txBody>
          <a:bodyPr lIns="0" tIns="0"/>
          <a:lstStyle>
            <a:lvl1pPr marL="0" indent="0">
              <a:lnSpc>
                <a:spcPts val="2500"/>
              </a:lnSpc>
              <a:buFont typeface="Arial" panose="020B0604020202020204" pitchFamily="34" charset="0"/>
              <a:buNone/>
              <a:defRPr sz="2400">
                <a:solidFill>
                  <a:schemeClr val="tx1"/>
                </a:solidFill>
              </a:defRPr>
            </a:lvl1pPr>
          </a:lstStyle>
          <a:p>
            <a:pPr lvl="0"/>
            <a:r>
              <a:rPr lang="nl-NL"/>
              <a:t>Klik hier om de tekst bij de afbeelding te bewerken</a:t>
            </a:r>
          </a:p>
          <a:p>
            <a:pPr lvl="0"/>
            <a:endParaRPr lang="nl-NL"/>
          </a:p>
        </p:txBody>
      </p:sp>
      <p:sp>
        <p:nvSpPr>
          <p:cNvPr id="6" name="Tijdelijke aanduiding voor afbeelding 8">
            <a:extLst>
              <a:ext uri="{FF2B5EF4-FFF2-40B4-BE49-F238E27FC236}">
                <a16:creationId xmlns:a16="http://schemas.microsoft.com/office/drawing/2014/main" id="{ABBE77FE-1CD9-B34E-C877-EA40EA4E3CC5}"/>
              </a:ext>
            </a:extLst>
          </p:cNvPr>
          <p:cNvSpPr>
            <a:spLocks noGrp="1"/>
          </p:cNvSpPr>
          <p:nvPr>
            <p:ph type="pic" sz="quarter" idx="16"/>
          </p:nvPr>
        </p:nvSpPr>
        <p:spPr>
          <a:xfrm>
            <a:off x="325427" y="324000"/>
            <a:ext cx="5607323" cy="3113087"/>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Tree>
    <p:extLst>
      <p:ext uri="{BB962C8B-B14F-4D97-AF65-F5344CB8AC3E}">
        <p14:creationId xmlns:p14="http://schemas.microsoft.com/office/powerpoint/2010/main" val="13371878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 afbeeldingen met witte rand">
    <p:spTree>
      <p:nvGrpSpPr>
        <p:cNvPr id="1" name=""/>
        <p:cNvGrpSpPr/>
        <p:nvPr/>
      </p:nvGrpSpPr>
      <p:grpSpPr>
        <a:xfrm>
          <a:off x="0" y="0"/>
          <a:ext cx="0" cy="0"/>
          <a:chOff x="0" y="0"/>
          <a:chExt cx="0" cy="0"/>
        </a:xfrm>
      </p:grpSpPr>
      <p:sp>
        <p:nvSpPr>
          <p:cNvPr id="8" name="Tijdelijke aanduiding voor afbeelding 8">
            <a:extLst>
              <a:ext uri="{FF2B5EF4-FFF2-40B4-BE49-F238E27FC236}">
                <a16:creationId xmlns:a16="http://schemas.microsoft.com/office/drawing/2014/main" id="{49C14F40-4C47-12E4-8DB7-BA2AC5F4CC54}"/>
              </a:ext>
            </a:extLst>
          </p:cNvPr>
          <p:cNvSpPr>
            <a:spLocks noGrp="1"/>
          </p:cNvSpPr>
          <p:nvPr>
            <p:ph type="pic" sz="quarter" idx="12"/>
          </p:nvPr>
        </p:nvSpPr>
        <p:spPr>
          <a:xfrm>
            <a:off x="6253638" y="324000"/>
            <a:ext cx="5612400" cy="5745600"/>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10" name="Tijdelijke aanduiding voor tekst 10">
            <a:extLst>
              <a:ext uri="{FF2B5EF4-FFF2-40B4-BE49-F238E27FC236}">
                <a16:creationId xmlns:a16="http://schemas.microsoft.com/office/drawing/2014/main" id="{E6120588-5AD8-62CE-1625-9D78532FEE7C}"/>
              </a:ext>
            </a:extLst>
          </p:cNvPr>
          <p:cNvSpPr>
            <a:spLocks noGrp="1"/>
          </p:cNvSpPr>
          <p:nvPr>
            <p:ph type="body" sz="quarter" idx="13" hasCustomPrompt="1"/>
          </p:nvPr>
        </p:nvSpPr>
        <p:spPr>
          <a:xfrm>
            <a:off x="312212" y="6290795"/>
            <a:ext cx="11553826" cy="567206"/>
          </a:xfrm>
          <a:noFill/>
        </p:spPr>
        <p:txBody>
          <a:bodyPr lIns="0" tIns="0"/>
          <a:lstStyle>
            <a:lvl1pPr marL="0" indent="0">
              <a:lnSpc>
                <a:spcPts val="2500"/>
              </a:lnSpc>
              <a:buFont typeface="Arial" panose="020B0604020202020204" pitchFamily="34" charset="0"/>
              <a:buNone/>
              <a:defRPr sz="2400">
                <a:solidFill>
                  <a:schemeClr val="tx1"/>
                </a:solidFill>
              </a:defRPr>
            </a:lvl1pPr>
          </a:lstStyle>
          <a:p>
            <a:pPr lvl="0"/>
            <a:r>
              <a:rPr lang="nl-NL"/>
              <a:t>Klik hier om de tekst bij de afbeelding te bewerken</a:t>
            </a:r>
          </a:p>
          <a:p>
            <a:pPr lvl="0"/>
            <a:endParaRPr lang="nl-NL"/>
          </a:p>
        </p:txBody>
      </p:sp>
      <p:sp>
        <p:nvSpPr>
          <p:cNvPr id="3" name="Tijdelijke aanduiding voor afbeelding 8">
            <a:extLst>
              <a:ext uri="{FF2B5EF4-FFF2-40B4-BE49-F238E27FC236}">
                <a16:creationId xmlns:a16="http://schemas.microsoft.com/office/drawing/2014/main" id="{C9AF31CA-596A-37E3-F3F4-06F449AC40BA}"/>
              </a:ext>
            </a:extLst>
          </p:cNvPr>
          <p:cNvSpPr>
            <a:spLocks noGrp="1"/>
          </p:cNvSpPr>
          <p:nvPr>
            <p:ph type="pic" sz="quarter" idx="15"/>
          </p:nvPr>
        </p:nvSpPr>
        <p:spPr>
          <a:xfrm>
            <a:off x="324000" y="3337685"/>
            <a:ext cx="5612400" cy="2709170"/>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6" name="Tijdelijke aanduiding voor afbeelding 8">
            <a:extLst>
              <a:ext uri="{FF2B5EF4-FFF2-40B4-BE49-F238E27FC236}">
                <a16:creationId xmlns:a16="http://schemas.microsoft.com/office/drawing/2014/main" id="{ABBE77FE-1CD9-B34E-C877-EA40EA4E3CC5}"/>
              </a:ext>
            </a:extLst>
          </p:cNvPr>
          <p:cNvSpPr>
            <a:spLocks noGrp="1"/>
          </p:cNvSpPr>
          <p:nvPr>
            <p:ph type="pic" sz="quarter" idx="16"/>
          </p:nvPr>
        </p:nvSpPr>
        <p:spPr>
          <a:xfrm>
            <a:off x="324000" y="324000"/>
            <a:ext cx="5612400" cy="2709170"/>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Tree>
    <p:extLst>
      <p:ext uri="{BB962C8B-B14F-4D97-AF65-F5344CB8AC3E}">
        <p14:creationId xmlns:p14="http://schemas.microsoft.com/office/powerpoint/2010/main" val="11868535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4 afbeeldingen met witte rand">
    <p:spTree>
      <p:nvGrpSpPr>
        <p:cNvPr id="1" name=""/>
        <p:cNvGrpSpPr/>
        <p:nvPr/>
      </p:nvGrpSpPr>
      <p:grpSpPr>
        <a:xfrm>
          <a:off x="0" y="0"/>
          <a:ext cx="0" cy="0"/>
          <a:chOff x="0" y="0"/>
          <a:chExt cx="0" cy="0"/>
        </a:xfrm>
      </p:grpSpPr>
      <p:sp>
        <p:nvSpPr>
          <p:cNvPr id="10" name="Tijdelijke aanduiding voor tekst 10">
            <a:extLst>
              <a:ext uri="{FF2B5EF4-FFF2-40B4-BE49-F238E27FC236}">
                <a16:creationId xmlns:a16="http://schemas.microsoft.com/office/drawing/2014/main" id="{E6120588-5AD8-62CE-1625-9D78532FEE7C}"/>
              </a:ext>
            </a:extLst>
          </p:cNvPr>
          <p:cNvSpPr>
            <a:spLocks noGrp="1"/>
          </p:cNvSpPr>
          <p:nvPr>
            <p:ph type="body" sz="quarter" idx="13" hasCustomPrompt="1"/>
          </p:nvPr>
        </p:nvSpPr>
        <p:spPr>
          <a:xfrm>
            <a:off x="312212" y="6290795"/>
            <a:ext cx="11553826" cy="567206"/>
          </a:xfrm>
          <a:noFill/>
        </p:spPr>
        <p:txBody>
          <a:bodyPr lIns="0" tIns="0"/>
          <a:lstStyle>
            <a:lvl1pPr marL="0" indent="0">
              <a:lnSpc>
                <a:spcPts val="2500"/>
              </a:lnSpc>
              <a:buFont typeface="Arial" panose="020B0604020202020204" pitchFamily="34" charset="0"/>
              <a:buNone/>
              <a:defRPr sz="2400">
                <a:solidFill>
                  <a:schemeClr val="tx1"/>
                </a:solidFill>
              </a:defRPr>
            </a:lvl1pPr>
          </a:lstStyle>
          <a:p>
            <a:pPr lvl="0"/>
            <a:r>
              <a:rPr lang="nl-NL"/>
              <a:t>Klik hier om de tekst bij de afbeelding te bewerken</a:t>
            </a:r>
          </a:p>
          <a:p>
            <a:pPr lvl="0"/>
            <a:endParaRPr lang="nl-NL"/>
          </a:p>
        </p:txBody>
      </p:sp>
      <p:sp>
        <p:nvSpPr>
          <p:cNvPr id="3" name="Tijdelijke aanduiding voor afbeelding 8">
            <a:extLst>
              <a:ext uri="{FF2B5EF4-FFF2-40B4-BE49-F238E27FC236}">
                <a16:creationId xmlns:a16="http://schemas.microsoft.com/office/drawing/2014/main" id="{C9AF31CA-596A-37E3-F3F4-06F449AC40BA}"/>
              </a:ext>
            </a:extLst>
          </p:cNvPr>
          <p:cNvSpPr>
            <a:spLocks noGrp="1"/>
          </p:cNvSpPr>
          <p:nvPr>
            <p:ph type="pic" sz="quarter" idx="15"/>
          </p:nvPr>
        </p:nvSpPr>
        <p:spPr>
          <a:xfrm>
            <a:off x="324000" y="3336358"/>
            <a:ext cx="5621602" cy="2709170"/>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6" name="Tijdelijke aanduiding voor afbeelding 8">
            <a:extLst>
              <a:ext uri="{FF2B5EF4-FFF2-40B4-BE49-F238E27FC236}">
                <a16:creationId xmlns:a16="http://schemas.microsoft.com/office/drawing/2014/main" id="{ABBE77FE-1CD9-B34E-C877-EA40EA4E3CC5}"/>
              </a:ext>
            </a:extLst>
          </p:cNvPr>
          <p:cNvSpPr>
            <a:spLocks noGrp="1"/>
          </p:cNvSpPr>
          <p:nvPr>
            <p:ph type="pic" sz="quarter" idx="16"/>
          </p:nvPr>
        </p:nvSpPr>
        <p:spPr>
          <a:xfrm>
            <a:off x="325427" y="324000"/>
            <a:ext cx="5622135" cy="2709170"/>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2" name="Tijdelijke aanduiding voor afbeelding 8">
            <a:extLst>
              <a:ext uri="{FF2B5EF4-FFF2-40B4-BE49-F238E27FC236}">
                <a16:creationId xmlns:a16="http://schemas.microsoft.com/office/drawing/2014/main" id="{8DEE4DD7-7B1A-4B0F-89C5-F776000D93A0}"/>
              </a:ext>
            </a:extLst>
          </p:cNvPr>
          <p:cNvSpPr>
            <a:spLocks noGrp="1"/>
          </p:cNvSpPr>
          <p:nvPr>
            <p:ph type="pic" sz="quarter" idx="17"/>
          </p:nvPr>
        </p:nvSpPr>
        <p:spPr>
          <a:xfrm>
            <a:off x="6258711" y="3336358"/>
            <a:ext cx="5607326" cy="2709170"/>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5" name="Tijdelijke aanduiding voor afbeelding 8">
            <a:extLst>
              <a:ext uri="{FF2B5EF4-FFF2-40B4-BE49-F238E27FC236}">
                <a16:creationId xmlns:a16="http://schemas.microsoft.com/office/drawing/2014/main" id="{C0B46EA0-E67B-9803-ADE4-1157CF189C22}"/>
              </a:ext>
            </a:extLst>
          </p:cNvPr>
          <p:cNvSpPr>
            <a:spLocks noGrp="1"/>
          </p:cNvSpPr>
          <p:nvPr>
            <p:ph type="pic" sz="quarter" idx="18"/>
          </p:nvPr>
        </p:nvSpPr>
        <p:spPr>
          <a:xfrm>
            <a:off x="6243902" y="324000"/>
            <a:ext cx="5622135" cy="2709170"/>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Tree>
    <p:extLst>
      <p:ext uri="{BB962C8B-B14F-4D97-AF65-F5344CB8AC3E}">
        <p14:creationId xmlns:p14="http://schemas.microsoft.com/office/powerpoint/2010/main" val="13763401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 afbeeldingen naast elkaar">
    <p:spTree>
      <p:nvGrpSpPr>
        <p:cNvPr id="1" name=""/>
        <p:cNvGrpSpPr/>
        <p:nvPr/>
      </p:nvGrpSpPr>
      <p:grpSpPr>
        <a:xfrm>
          <a:off x="0" y="0"/>
          <a:ext cx="0" cy="0"/>
          <a:chOff x="0" y="0"/>
          <a:chExt cx="0" cy="0"/>
        </a:xfrm>
      </p:grpSpPr>
      <p:sp>
        <p:nvSpPr>
          <p:cNvPr id="10" name="Tijdelijke aanduiding voor tekst 10">
            <a:extLst>
              <a:ext uri="{FF2B5EF4-FFF2-40B4-BE49-F238E27FC236}">
                <a16:creationId xmlns:a16="http://schemas.microsoft.com/office/drawing/2014/main" id="{E6120588-5AD8-62CE-1625-9D78532FEE7C}"/>
              </a:ext>
            </a:extLst>
          </p:cNvPr>
          <p:cNvSpPr>
            <a:spLocks noGrp="1"/>
          </p:cNvSpPr>
          <p:nvPr>
            <p:ph type="body" sz="quarter" idx="13" hasCustomPrompt="1"/>
          </p:nvPr>
        </p:nvSpPr>
        <p:spPr>
          <a:xfrm>
            <a:off x="312212" y="6290795"/>
            <a:ext cx="11553826" cy="567206"/>
          </a:xfrm>
          <a:noFill/>
        </p:spPr>
        <p:txBody>
          <a:bodyPr lIns="0" tIns="0"/>
          <a:lstStyle>
            <a:lvl1pPr marL="0" indent="0">
              <a:lnSpc>
                <a:spcPts val="2500"/>
              </a:lnSpc>
              <a:buFont typeface="Arial" panose="020B0604020202020204" pitchFamily="34" charset="0"/>
              <a:buNone/>
              <a:defRPr sz="2400">
                <a:solidFill>
                  <a:schemeClr val="tx1"/>
                </a:solidFill>
              </a:defRPr>
            </a:lvl1pPr>
          </a:lstStyle>
          <a:p>
            <a:pPr lvl="0"/>
            <a:r>
              <a:rPr lang="nl-NL"/>
              <a:t>Klik hier om de tekst bij de afbeelding te bewerken</a:t>
            </a:r>
          </a:p>
          <a:p>
            <a:pPr lvl="0"/>
            <a:endParaRPr lang="nl-NL"/>
          </a:p>
        </p:txBody>
      </p:sp>
      <p:sp>
        <p:nvSpPr>
          <p:cNvPr id="6" name="Tijdelijke aanduiding voor afbeelding 8">
            <a:extLst>
              <a:ext uri="{FF2B5EF4-FFF2-40B4-BE49-F238E27FC236}">
                <a16:creationId xmlns:a16="http://schemas.microsoft.com/office/drawing/2014/main" id="{ABBE77FE-1CD9-B34E-C877-EA40EA4E3CC5}"/>
              </a:ext>
            </a:extLst>
          </p:cNvPr>
          <p:cNvSpPr>
            <a:spLocks noGrp="1"/>
          </p:cNvSpPr>
          <p:nvPr>
            <p:ph type="pic" sz="quarter" idx="16"/>
          </p:nvPr>
        </p:nvSpPr>
        <p:spPr>
          <a:xfrm>
            <a:off x="325164" y="324000"/>
            <a:ext cx="2664000" cy="3843576"/>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11" name="Tijdelijke aanduiding voor afbeelding 8">
            <a:extLst>
              <a:ext uri="{FF2B5EF4-FFF2-40B4-BE49-F238E27FC236}">
                <a16:creationId xmlns:a16="http://schemas.microsoft.com/office/drawing/2014/main" id="{00A77B44-6056-0238-4E0E-51DDFE3E3B5A}"/>
              </a:ext>
            </a:extLst>
          </p:cNvPr>
          <p:cNvSpPr>
            <a:spLocks noGrp="1"/>
          </p:cNvSpPr>
          <p:nvPr>
            <p:ph type="pic" sz="quarter" idx="17"/>
          </p:nvPr>
        </p:nvSpPr>
        <p:spPr>
          <a:xfrm>
            <a:off x="3288581" y="324000"/>
            <a:ext cx="2664000" cy="3843576"/>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12" name="Tijdelijke aanduiding voor afbeelding 8">
            <a:extLst>
              <a:ext uri="{FF2B5EF4-FFF2-40B4-BE49-F238E27FC236}">
                <a16:creationId xmlns:a16="http://schemas.microsoft.com/office/drawing/2014/main" id="{2933CCCE-9ADE-6292-FE62-A55B4DFB481E}"/>
              </a:ext>
            </a:extLst>
          </p:cNvPr>
          <p:cNvSpPr>
            <a:spLocks noGrp="1"/>
          </p:cNvSpPr>
          <p:nvPr>
            <p:ph type="pic" sz="quarter" idx="18"/>
          </p:nvPr>
        </p:nvSpPr>
        <p:spPr>
          <a:xfrm>
            <a:off x="6251998" y="324000"/>
            <a:ext cx="2664000" cy="3843576"/>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13" name="Tijdelijke aanduiding voor afbeelding 8">
            <a:extLst>
              <a:ext uri="{FF2B5EF4-FFF2-40B4-BE49-F238E27FC236}">
                <a16:creationId xmlns:a16="http://schemas.microsoft.com/office/drawing/2014/main" id="{8FD32CA1-4BC9-154F-BAE1-47B77B6357A1}"/>
              </a:ext>
            </a:extLst>
          </p:cNvPr>
          <p:cNvSpPr>
            <a:spLocks noGrp="1"/>
          </p:cNvSpPr>
          <p:nvPr>
            <p:ph type="pic" sz="quarter" idx="19"/>
          </p:nvPr>
        </p:nvSpPr>
        <p:spPr>
          <a:xfrm>
            <a:off x="9215416" y="324000"/>
            <a:ext cx="2664000" cy="3843576"/>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Tree>
    <p:extLst>
      <p:ext uri="{BB962C8B-B14F-4D97-AF65-F5344CB8AC3E}">
        <p14:creationId xmlns:p14="http://schemas.microsoft.com/office/powerpoint/2010/main" val="24512061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 afbeeldingen naast elkaar">
    <p:spTree>
      <p:nvGrpSpPr>
        <p:cNvPr id="1" name=""/>
        <p:cNvGrpSpPr/>
        <p:nvPr/>
      </p:nvGrpSpPr>
      <p:grpSpPr>
        <a:xfrm>
          <a:off x="0" y="0"/>
          <a:ext cx="0" cy="0"/>
          <a:chOff x="0" y="0"/>
          <a:chExt cx="0" cy="0"/>
        </a:xfrm>
      </p:grpSpPr>
      <p:sp>
        <p:nvSpPr>
          <p:cNvPr id="10" name="Tijdelijke aanduiding voor tekst 10">
            <a:extLst>
              <a:ext uri="{FF2B5EF4-FFF2-40B4-BE49-F238E27FC236}">
                <a16:creationId xmlns:a16="http://schemas.microsoft.com/office/drawing/2014/main" id="{E6120588-5AD8-62CE-1625-9D78532FEE7C}"/>
              </a:ext>
            </a:extLst>
          </p:cNvPr>
          <p:cNvSpPr>
            <a:spLocks noGrp="1"/>
          </p:cNvSpPr>
          <p:nvPr>
            <p:ph type="body" sz="quarter" idx="13" hasCustomPrompt="1"/>
          </p:nvPr>
        </p:nvSpPr>
        <p:spPr>
          <a:xfrm>
            <a:off x="312212" y="6290795"/>
            <a:ext cx="11553826" cy="567206"/>
          </a:xfrm>
          <a:noFill/>
        </p:spPr>
        <p:txBody>
          <a:bodyPr lIns="0" tIns="0"/>
          <a:lstStyle>
            <a:lvl1pPr marL="0" indent="0">
              <a:lnSpc>
                <a:spcPts val="2500"/>
              </a:lnSpc>
              <a:buFont typeface="Arial" panose="020B0604020202020204" pitchFamily="34" charset="0"/>
              <a:buNone/>
              <a:defRPr sz="2400">
                <a:solidFill>
                  <a:schemeClr val="tx1"/>
                </a:solidFill>
              </a:defRPr>
            </a:lvl1pPr>
          </a:lstStyle>
          <a:p>
            <a:pPr lvl="0"/>
            <a:r>
              <a:rPr lang="nl-NL"/>
              <a:t>Klik hier om de tekst bij de afbeelding te bewerken</a:t>
            </a:r>
          </a:p>
          <a:p>
            <a:pPr lvl="0"/>
            <a:endParaRPr lang="nl-NL"/>
          </a:p>
        </p:txBody>
      </p:sp>
      <p:sp>
        <p:nvSpPr>
          <p:cNvPr id="6" name="Tijdelijke aanduiding voor afbeelding 8">
            <a:extLst>
              <a:ext uri="{FF2B5EF4-FFF2-40B4-BE49-F238E27FC236}">
                <a16:creationId xmlns:a16="http://schemas.microsoft.com/office/drawing/2014/main" id="{ABBE77FE-1CD9-B34E-C877-EA40EA4E3CC5}"/>
              </a:ext>
            </a:extLst>
          </p:cNvPr>
          <p:cNvSpPr>
            <a:spLocks noGrp="1"/>
          </p:cNvSpPr>
          <p:nvPr>
            <p:ph type="pic" sz="quarter" idx="16"/>
          </p:nvPr>
        </p:nvSpPr>
        <p:spPr>
          <a:xfrm>
            <a:off x="324000" y="324000"/>
            <a:ext cx="3628069" cy="4517344"/>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2" name="Tijdelijke aanduiding voor afbeelding 8">
            <a:extLst>
              <a:ext uri="{FF2B5EF4-FFF2-40B4-BE49-F238E27FC236}">
                <a16:creationId xmlns:a16="http://schemas.microsoft.com/office/drawing/2014/main" id="{AEC82A94-ACFA-B38A-280D-E2ECACABC635}"/>
              </a:ext>
            </a:extLst>
          </p:cNvPr>
          <p:cNvSpPr>
            <a:spLocks noGrp="1"/>
          </p:cNvSpPr>
          <p:nvPr>
            <p:ph type="pic" sz="quarter" idx="17"/>
          </p:nvPr>
        </p:nvSpPr>
        <p:spPr>
          <a:xfrm>
            <a:off x="4284422" y="324000"/>
            <a:ext cx="3628069" cy="4517344"/>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3" name="Tijdelijke aanduiding voor afbeelding 8">
            <a:extLst>
              <a:ext uri="{FF2B5EF4-FFF2-40B4-BE49-F238E27FC236}">
                <a16:creationId xmlns:a16="http://schemas.microsoft.com/office/drawing/2014/main" id="{B1A36BA5-942C-55BF-A81C-13352D984CAE}"/>
              </a:ext>
            </a:extLst>
          </p:cNvPr>
          <p:cNvSpPr>
            <a:spLocks noGrp="1"/>
          </p:cNvSpPr>
          <p:nvPr>
            <p:ph type="pic" sz="quarter" idx="18"/>
          </p:nvPr>
        </p:nvSpPr>
        <p:spPr>
          <a:xfrm>
            <a:off x="8244844" y="324000"/>
            <a:ext cx="3628069" cy="4517344"/>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Tree>
    <p:extLst>
      <p:ext uri="{BB962C8B-B14F-4D97-AF65-F5344CB8AC3E}">
        <p14:creationId xmlns:p14="http://schemas.microsoft.com/office/powerpoint/2010/main" val="34762079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 afbeeldingen - links">
    <p:spTree>
      <p:nvGrpSpPr>
        <p:cNvPr id="1" name=""/>
        <p:cNvGrpSpPr/>
        <p:nvPr/>
      </p:nvGrpSpPr>
      <p:grpSpPr>
        <a:xfrm>
          <a:off x="0" y="0"/>
          <a:ext cx="0" cy="0"/>
          <a:chOff x="0" y="0"/>
          <a:chExt cx="0" cy="0"/>
        </a:xfrm>
      </p:grpSpPr>
      <p:sp>
        <p:nvSpPr>
          <p:cNvPr id="10" name="Tijdelijke aanduiding voor tekst 10">
            <a:extLst>
              <a:ext uri="{FF2B5EF4-FFF2-40B4-BE49-F238E27FC236}">
                <a16:creationId xmlns:a16="http://schemas.microsoft.com/office/drawing/2014/main" id="{E6120588-5AD8-62CE-1625-9D78532FEE7C}"/>
              </a:ext>
            </a:extLst>
          </p:cNvPr>
          <p:cNvSpPr>
            <a:spLocks noGrp="1"/>
          </p:cNvSpPr>
          <p:nvPr>
            <p:ph type="body" sz="quarter" idx="13" hasCustomPrompt="1"/>
          </p:nvPr>
        </p:nvSpPr>
        <p:spPr>
          <a:xfrm>
            <a:off x="312212" y="6290795"/>
            <a:ext cx="11553826" cy="567206"/>
          </a:xfrm>
          <a:noFill/>
        </p:spPr>
        <p:txBody>
          <a:bodyPr lIns="0" tIns="0"/>
          <a:lstStyle>
            <a:lvl1pPr marL="0" indent="0">
              <a:lnSpc>
                <a:spcPts val="2500"/>
              </a:lnSpc>
              <a:buFont typeface="Arial" panose="020B0604020202020204" pitchFamily="34" charset="0"/>
              <a:buNone/>
              <a:defRPr sz="2400">
                <a:solidFill>
                  <a:schemeClr val="tx1"/>
                </a:solidFill>
              </a:defRPr>
            </a:lvl1pPr>
          </a:lstStyle>
          <a:p>
            <a:pPr lvl="0"/>
            <a:r>
              <a:rPr lang="nl-NL"/>
              <a:t>Klik hier om de tekst bij de afbeelding te bewerken</a:t>
            </a:r>
          </a:p>
          <a:p>
            <a:pPr lvl="0"/>
            <a:endParaRPr lang="nl-NL"/>
          </a:p>
        </p:txBody>
      </p:sp>
      <p:sp>
        <p:nvSpPr>
          <p:cNvPr id="6" name="Tijdelijke aanduiding voor afbeelding 8">
            <a:extLst>
              <a:ext uri="{FF2B5EF4-FFF2-40B4-BE49-F238E27FC236}">
                <a16:creationId xmlns:a16="http://schemas.microsoft.com/office/drawing/2014/main" id="{ABBE77FE-1CD9-B34E-C877-EA40EA4E3CC5}"/>
              </a:ext>
            </a:extLst>
          </p:cNvPr>
          <p:cNvSpPr>
            <a:spLocks noGrp="1"/>
          </p:cNvSpPr>
          <p:nvPr>
            <p:ph type="pic" sz="quarter" idx="16"/>
          </p:nvPr>
        </p:nvSpPr>
        <p:spPr>
          <a:xfrm>
            <a:off x="325163" y="324000"/>
            <a:ext cx="4300560" cy="5741126"/>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2" name="Tijdelijke aanduiding voor afbeelding 8">
            <a:extLst>
              <a:ext uri="{FF2B5EF4-FFF2-40B4-BE49-F238E27FC236}">
                <a16:creationId xmlns:a16="http://schemas.microsoft.com/office/drawing/2014/main" id="{AEC82A94-ACFA-B38A-280D-E2ECACABC635}"/>
              </a:ext>
            </a:extLst>
          </p:cNvPr>
          <p:cNvSpPr>
            <a:spLocks noGrp="1"/>
          </p:cNvSpPr>
          <p:nvPr>
            <p:ph type="pic" sz="quarter" idx="17"/>
          </p:nvPr>
        </p:nvSpPr>
        <p:spPr>
          <a:xfrm>
            <a:off x="4950886" y="324000"/>
            <a:ext cx="4300560" cy="5741127"/>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Tree>
    <p:extLst>
      <p:ext uri="{BB962C8B-B14F-4D97-AF65-F5344CB8AC3E}">
        <p14:creationId xmlns:p14="http://schemas.microsoft.com/office/powerpoint/2010/main" val="38110108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 afbeelding - links">
    <p:spTree>
      <p:nvGrpSpPr>
        <p:cNvPr id="1" name=""/>
        <p:cNvGrpSpPr/>
        <p:nvPr/>
      </p:nvGrpSpPr>
      <p:grpSpPr>
        <a:xfrm>
          <a:off x="0" y="0"/>
          <a:ext cx="0" cy="0"/>
          <a:chOff x="0" y="0"/>
          <a:chExt cx="0" cy="0"/>
        </a:xfrm>
      </p:grpSpPr>
      <p:sp>
        <p:nvSpPr>
          <p:cNvPr id="10" name="Tijdelijke aanduiding voor tekst 10">
            <a:extLst>
              <a:ext uri="{FF2B5EF4-FFF2-40B4-BE49-F238E27FC236}">
                <a16:creationId xmlns:a16="http://schemas.microsoft.com/office/drawing/2014/main" id="{E6120588-5AD8-62CE-1625-9D78532FEE7C}"/>
              </a:ext>
            </a:extLst>
          </p:cNvPr>
          <p:cNvSpPr>
            <a:spLocks noGrp="1"/>
          </p:cNvSpPr>
          <p:nvPr>
            <p:ph type="body" sz="quarter" idx="13" hasCustomPrompt="1"/>
          </p:nvPr>
        </p:nvSpPr>
        <p:spPr>
          <a:xfrm>
            <a:off x="312212" y="6290795"/>
            <a:ext cx="11553826" cy="567206"/>
          </a:xfrm>
          <a:noFill/>
        </p:spPr>
        <p:txBody>
          <a:bodyPr lIns="0" tIns="0"/>
          <a:lstStyle>
            <a:lvl1pPr marL="0" indent="0">
              <a:lnSpc>
                <a:spcPts val="2500"/>
              </a:lnSpc>
              <a:buFont typeface="Arial" panose="020B0604020202020204" pitchFamily="34" charset="0"/>
              <a:buNone/>
              <a:defRPr sz="2400">
                <a:solidFill>
                  <a:schemeClr val="tx1"/>
                </a:solidFill>
              </a:defRPr>
            </a:lvl1pPr>
          </a:lstStyle>
          <a:p>
            <a:pPr lvl="0"/>
            <a:r>
              <a:rPr lang="nl-NL"/>
              <a:t>Klik hier om de tekst bij de afbeelding te bewerken</a:t>
            </a:r>
          </a:p>
          <a:p>
            <a:pPr lvl="0"/>
            <a:endParaRPr lang="nl-NL"/>
          </a:p>
        </p:txBody>
      </p:sp>
      <p:sp>
        <p:nvSpPr>
          <p:cNvPr id="6" name="Tijdelijke aanduiding voor afbeelding 8">
            <a:extLst>
              <a:ext uri="{FF2B5EF4-FFF2-40B4-BE49-F238E27FC236}">
                <a16:creationId xmlns:a16="http://schemas.microsoft.com/office/drawing/2014/main" id="{ABBE77FE-1CD9-B34E-C877-EA40EA4E3CC5}"/>
              </a:ext>
            </a:extLst>
          </p:cNvPr>
          <p:cNvSpPr>
            <a:spLocks noGrp="1"/>
          </p:cNvSpPr>
          <p:nvPr>
            <p:ph type="pic" sz="quarter" idx="16"/>
          </p:nvPr>
        </p:nvSpPr>
        <p:spPr>
          <a:xfrm>
            <a:off x="325163" y="324000"/>
            <a:ext cx="4300560" cy="5741126"/>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Tree>
    <p:extLst>
      <p:ext uri="{BB962C8B-B14F-4D97-AF65-F5344CB8AC3E}">
        <p14:creationId xmlns:p14="http://schemas.microsoft.com/office/powerpoint/2010/main" val="16112606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 afbeelding op grijs">
    <p:bg>
      <p:bgPr>
        <a:solidFill>
          <a:srgbClr val="666666"/>
        </a:solidFill>
        <a:effectLst/>
      </p:bgPr>
    </p:bg>
    <p:spTree>
      <p:nvGrpSpPr>
        <p:cNvPr id="1" name=""/>
        <p:cNvGrpSpPr/>
        <p:nvPr/>
      </p:nvGrpSpPr>
      <p:grpSpPr>
        <a:xfrm>
          <a:off x="0" y="0"/>
          <a:ext cx="0" cy="0"/>
          <a:chOff x="0" y="0"/>
          <a:chExt cx="0" cy="0"/>
        </a:xfrm>
      </p:grpSpPr>
      <p:sp>
        <p:nvSpPr>
          <p:cNvPr id="8" name="Tijdelijke aanduiding voor afbeelding 8">
            <a:extLst>
              <a:ext uri="{FF2B5EF4-FFF2-40B4-BE49-F238E27FC236}">
                <a16:creationId xmlns:a16="http://schemas.microsoft.com/office/drawing/2014/main" id="{49C14F40-4C47-12E4-8DB7-BA2AC5F4CC54}"/>
              </a:ext>
            </a:extLst>
          </p:cNvPr>
          <p:cNvSpPr>
            <a:spLocks noGrp="1"/>
          </p:cNvSpPr>
          <p:nvPr>
            <p:ph type="pic" sz="quarter" idx="12"/>
          </p:nvPr>
        </p:nvSpPr>
        <p:spPr>
          <a:xfrm>
            <a:off x="324000" y="324000"/>
            <a:ext cx="11545200" cy="5548968"/>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12" name="Tijdelijke aanduiding voor tekst 10">
            <a:extLst>
              <a:ext uri="{FF2B5EF4-FFF2-40B4-BE49-F238E27FC236}">
                <a16:creationId xmlns:a16="http://schemas.microsoft.com/office/drawing/2014/main" id="{DA5F8C73-121E-D8B7-FF5E-3F00B1AB6B50}"/>
              </a:ext>
            </a:extLst>
          </p:cNvPr>
          <p:cNvSpPr>
            <a:spLocks noGrp="1"/>
          </p:cNvSpPr>
          <p:nvPr>
            <p:ph type="body" sz="quarter" idx="13" hasCustomPrompt="1"/>
          </p:nvPr>
        </p:nvSpPr>
        <p:spPr>
          <a:xfrm>
            <a:off x="312212" y="6290795"/>
            <a:ext cx="11553826" cy="567206"/>
          </a:xfrm>
          <a:noFill/>
        </p:spPr>
        <p:txBody>
          <a:bodyPr lIns="0" tIns="0"/>
          <a:lstStyle>
            <a:lvl1pPr marL="0" indent="0">
              <a:lnSpc>
                <a:spcPts val="2500"/>
              </a:lnSpc>
              <a:buFont typeface="Arial" panose="020B0604020202020204" pitchFamily="34" charset="0"/>
              <a:buNone/>
              <a:defRPr sz="2400">
                <a:solidFill>
                  <a:schemeClr val="bg1"/>
                </a:solidFill>
              </a:defRPr>
            </a:lvl1pPr>
          </a:lstStyle>
          <a:p>
            <a:pPr lvl="0"/>
            <a:r>
              <a:rPr lang="nl-NL"/>
              <a:t>Klik hier om de tekst bij de afbeelding te bewerken</a:t>
            </a:r>
          </a:p>
        </p:txBody>
      </p:sp>
    </p:spTree>
    <p:extLst>
      <p:ext uri="{BB962C8B-B14F-4D97-AF65-F5344CB8AC3E}">
        <p14:creationId xmlns:p14="http://schemas.microsoft.com/office/powerpoint/2010/main" val="16224589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 afbeeldingen op grijs">
    <p:bg>
      <p:bgPr>
        <a:solidFill>
          <a:srgbClr val="666666"/>
        </a:solidFill>
        <a:effectLst/>
      </p:bgPr>
    </p:bg>
    <p:spTree>
      <p:nvGrpSpPr>
        <p:cNvPr id="1" name=""/>
        <p:cNvGrpSpPr/>
        <p:nvPr/>
      </p:nvGrpSpPr>
      <p:grpSpPr>
        <a:xfrm>
          <a:off x="0" y="0"/>
          <a:ext cx="0" cy="0"/>
          <a:chOff x="0" y="0"/>
          <a:chExt cx="0" cy="0"/>
        </a:xfrm>
      </p:grpSpPr>
      <p:sp>
        <p:nvSpPr>
          <p:cNvPr id="10" name="Tijdelijke aanduiding voor tekst 10">
            <a:extLst>
              <a:ext uri="{FF2B5EF4-FFF2-40B4-BE49-F238E27FC236}">
                <a16:creationId xmlns:a16="http://schemas.microsoft.com/office/drawing/2014/main" id="{E6120588-5AD8-62CE-1625-9D78532FEE7C}"/>
              </a:ext>
            </a:extLst>
          </p:cNvPr>
          <p:cNvSpPr>
            <a:spLocks noGrp="1"/>
          </p:cNvSpPr>
          <p:nvPr>
            <p:ph type="body" sz="quarter" idx="13" hasCustomPrompt="1"/>
          </p:nvPr>
        </p:nvSpPr>
        <p:spPr>
          <a:xfrm>
            <a:off x="312212" y="6290795"/>
            <a:ext cx="11553826" cy="567206"/>
          </a:xfrm>
          <a:noFill/>
        </p:spPr>
        <p:txBody>
          <a:bodyPr lIns="0" tIns="0"/>
          <a:lstStyle>
            <a:lvl1pPr marL="0" indent="0">
              <a:lnSpc>
                <a:spcPts val="2500"/>
              </a:lnSpc>
              <a:buFont typeface="Arial" panose="020B0604020202020204" pitchFamily="34" charset="0"/>
              <a:buNone/>
              <a:defRPr sz="2400">
                <a:solidFill>
                  <a:schemeClr val="bg1"/>
                </a:solidFill>
              </a:defRPr>
            </a:lvl1pPr>
          </a:lstStyle>
          <a:p>
            <a:pPr lvl="0"/>
            <a:r>
              <a:rPr lang="nl-NL"/>
              <a:t>Klik hier om de tekst bij de afbeelding te bewerken</a:t>
            </a:r>
          </a:p>
          <a:p>
            <a:pPr lvl="0"/>
            <a:endParaRPr lang="nl-NL"/>
          </a:p>
        </p:txBody>
      </p:sp>
      <p:sp>
        <p:nvSpPr>
          <p:cNvPr id="6" name="Tijdelijke aanduiding voor afbeelding 8">
            <a:extLst>
              <a:ext uri="{FF2B5EF4-FFF2-40B4-BE49-F238E27FC236}">
                <a16:creationId xmlns:a16="http://schemas.microsoft.com/office/drawing/2014/main" id="{ABBE77FE-1CD9-B34E-C877-EA40EA4E3CC5}"/>
              </a:ext>
            </a:extLst>
          </p:cNvPr>
          <p:cNvSpPr>
            <a:spLocks noGrp="1"/>
          </p:cNvSpPr>
          <p:nvPr>
            <p:ph type="pic" sz="quarter" idx="16"/>
          </p:nvPr>
        </p:nvSpPr>
        <p:spPr>
          <a:xfrm>
            <a:off x="325164" y="324000"/>
            <a:ext cx="2664000" cy="3843576"/>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11" name="Tijdelijke aanduiding voor afbeelding 8">
            <a:extLst>
              <a:ext uri="{FF2B5EF4-FFF2-40B4-BE49-F238E27FC236}">
                <a16:creationId xmlns:a16="http://schemas.microsoft.com/office/drawing/2014/main" id="{00A77B44-6056-0238-4E0E-51DDFE3E3B5A}"/>
              </a:ext>
            </a:extLst>
          </p:cNvPr>
          <p:cNvSpPr>
            <a:spLocks noGrp="1"/>
          </p:cNvSpPr>
          <p:nvPr>
            <p:ph type="pic" sz="quarter" idx="17"/>
          </p:nvPr>
        </p:nvSpPr>
        <p:spPr>
          <a:xfrm>
            <a:off x="3284122" y="324000"/>
            <a:ext cx="2664000" cy="3843576"/>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12" name="Tijdelijke aanduiding voor afbeelding 8">
            <a:extLst>
              <a:ext uri="{FF2B5EF4-FFF2-40B4-BE49-F238E27FC236}">
                <a16:creationId xmlns:a16="http://schemas.microsoft.com/office/drawing/2014/main" id="{2933CCCE-9ADE-6292-FE62-A55B4DFB481E}"/>
              </a:ext>
            </a:extLst>
          </p:cNvPr>
          <p:cNvSpPr>
            <a:spLocks noGrp="1"/>
          </p:cNvSpPr>
          <p:nvPr>
            <p:ph type="pic" sz="quarter" idx="18"/>
          </p:nvPr>
        </p:nvSpPr>
        <p:spPr>
          <a:xfrm>
            <a:off x="6243080" y="324000"/>
            <a:ext cx="2664000" cy="3843576"/>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
        <p:nvSpPr>
          <p:cNvPr id="13" name="Tijdelijke aanduiding voor afbeelding 8">
            <a:extLst>
              <a:ext uri="{FF2B5EF4-FFF2-40B4-BE49-F238E27FC236}">
                <a16:creationId xmlns:a16="http://schemas.microsoft.com/office/drawing/2014/main" id="{8FD32CA1-4BC9-154F-BAE1-47B77B6357A1}"/>
              </a:ext>
            </a:extLst>
          </p:cNvPr>
          <p:cNvSpPr>
            <a:spLocks noGrp="1"/>
          </p:cNvSpPr>
          <p:nvPr>
            <p:ph type="pic" sz="quarter" idx="19"/>
          </p:nvPr>
        </p:nvSpPr>
        <p:spPr>
          <a:xfrm>
            <a:off x="9202038" y="322789"/>
            <a:ext cx="2664000" cy="3843576"/>
          </a:xfrm>
          <a:solidFill>
            <a:schemeClr val="bg1">
              <a:lumMod val="85000"/>
            </a:schemeClr>
          </a:solidFill>
        </p:spPr>
        <p:txBody>
          <a:bodyPr bIns="1080000" anchor="ctr" anchorCtr="0"/>
          <a:lstStyle>
            <a:lvl1pPr marL="0" indent="0" algn="ctr">
              <a:buNone/>
              <a:defRPr sz="1800">
                <a:solidFill>
                  <a:schemeClr val="tx1"/>
                </a:solidFill>
              </a:defRPr>
            </a:lvl1pPr>
          </a:lstStyle>
          <a:p>
            <a:endParaRPr lang="en-GB"/>
          </a:p>
        </p:txBody>
      </p:sp>
    </p:spTree>
    <p:extLst>
      <p:ext uri="{BB962C8B-B14F-4D97-AF65-F5344CB8AC3E}">
        <p14:creationId xmlns:p14="http://schemas.microsoft.com/office/powerpoint/2010/main" val="4061950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dankt voor uw aandacht">
    <p:bg>
      <p:bgPr>
        <a:solidFill>
          <a:schemeClr val="accent2"/>
        </a:solidFill>
        <a:effectLst/>
      </p:bgPr>
    </p:bg>
    <p:spTree>
      <p:nvGrpSpPr>
        <p:cNvPr id="1" name=""/>
        <p:cNvGrpSpPr/>
        <p:nvPr/>
      </p:nvGrpSpPr>
      <p:grpSpPr>
        <a:xfrm>
          <a:off x="0" y="0"/>
          <a:ext cx="0" cy="0"/>
          <a:chOff x="0" y="0"/>
          <a:chExt cx="0" cy="0"/>
        </a:xfrm>
      </p:grpSpPr>
      <p:sp>
        <p:nvSpPr>
          <p:cNvPr id="5" name="Info">
            <a:extLst>
              <a:ext uri="{FF2B5EF4-FFF2-40B4-BE49-F238E27FC236}">
                <a16:creationId xmlns:a16="http://schemas.microsoft.com/office/drawing/2014/main" id="{0F4CA362-121E-6150-DB1C-3CF0D3C3A71F}"/>
              </a:ext>
            </a:extLst>
          </p:cNvPr>
          <p:cNvSpPr txBox="1"/>
          <p:nvPr userDrawn="1"/>
        </p:nvSpPr>
        <p:spPr>
          <a:xfrm>
            <a:off x="325046" y="3495810"/>
            <a:ext cx="3756842" cy="1191352"/>
          </a:xfrm>
          <a:prstGeom prst="rect">
            <a:avLst/>
          </a:prstGeom>
          <a:noFill/>
        </p:spPr>
        <p:txBody>
          <a:bodyPr wrap="square" lIns="0" tIns="0" rIns="0" bIns="0" rtlCol="0">
            <a:spAutoFit/>
          </a:bodyPr>
          <a:lstStyle/>
          <a:p>
            <a:pPr>
              <a:lnSpc>
                <a:spcPct val="90000"/>
              </a:lnSpc>
              <a:spcAft>
                <a:spcPts val="2000"/>
              </a:spcAft>
            </a:pPr>
            <a:r>
              <a:rPr lang="nl-NL" sz="2200" spc="-20">
                <a:solidFill>
                  <a:schemeClr val="tx1"/>
                </a:solidFill>
              </a:rPr>
              <a:t>Meer weten?</a:t>
            </a:r>
          </a:p>
          <a:p>
            <a:pPr>
              <a:lnSpc>
                <a:spcPct val="90000"/>
              </a:lnSpc>
            </a:pPr>
            <a:r>
              <a:rPr lang="nl-NL" sz="2200" spc="-20">
                <a:solidFill>
                  <a:schemeClr val="tx1"/>
                </a:solidFill>
              </a:rPr>
              <a:t>Bezoek onze website:</a:t>
            </a:r>
            <a:br>
              <a:rPr lang="nl-NL" sz="2200" spc="-20">
                <a:solidFill>
                  <a:schemeClr val="tx1"/>
                </a:solidFill>
              </a:rPr>
            </a:br>
            <a:r>
              <a:rPr lang="nl-NL" sz="2200" spc="-20">
                <a:solidFill>
                  <a:schemeClr val="tx1"/>
                </a:solidFill>
              </a:rPr>
              <a:t>www.</a:t>
            </a:r>
            <a:r>
              <a:rPr lang="nl-NL" sz="2200" spc="-20" baseline="0">
                <a:solidFill>
                  <a:schemeClr val="tx1"/>
                </a:solidFill>
              </a:rPr>
              <a:t>waterbedrijfgroningen</a:t>
            </a:r>
            <a:r>
              <a:rPr lang="nl-NL" sz="2200" spc="-20">
                <a:solidFill>
                  <a:schemeClr val="tx1"/>
                </a:solidFill>
              </a:rPr>
              <a:t>.nl</a:t>
            </a:r>
            <a:endParaRPr lang="en-GB" sz="2200" spc="-20">
              <a:solidFill>
                <a:schemeClr val="tx1"/>
              </a:solidFill>
            </a:endParaRPr>
          </a:p>
        </p:txBody>
      </p:sp>
      <p:sp>
        <p:nvSpPr>
          <p:cNvPr id="11" name="Titel 9">
            <a:extLst>
              <a:ext uri="{FF2B5EF4-FFF2-40B4-BE49-F238E27FC236}">
                <a16:creationId xmlns:a16="http://schemas.microsoft.com/office/drawing/2014/main" id="{50EE7A24-3F81-8F38-C4C5-D7951D358ED4}"/>
              </a:ext>
            </a:extLst>
          </p:cNvPr>
          <p:cNvSpPr>
            <a:spLocks noGrp="1"/>
          </p:cNvSpPr>
          <p:nvPr>
            <p:ph type="title" hasCustomPrompt="1"/>
          </p:nvPr>
        </p:nvSpPr>
        <p:spPr>
          <a:xfrm>
            <a:off x="277200" y="417250"/>
            <a:ext cx="9360000" cy="2796034"/>
          </a:xfrm>
        </p:spPr>
        <p:txBody>
          <a:bodyPr/>
          <a:lstStyle>
            <a:lvl1pPr>
              <a:defRPr sz="10400">
                <a:solidFill>
                  <a:schemeClr val="tx1"/>
                </a:solidFill>
              </a:defRPr>
            </a:lvl1pPr>
          </a:lstStyle>
          <a:p>
            <a:r>
              <a:rPr lang="nl-NL"/>
              <a:t>Klik om titel te bewerken</a:t>
            </a:r>
            <a:endParaRPr lang="en-GB"/>
          </a:p>
        </p:txBody>
      </p:sp>
      <p:pic>
        <p:nvPicPr>
          <p:cNvPr id="2" name="Pay-off">
            <a:extLst>
              <a:ext uri="{FF2B5EF4-FFF2-40B4-BE49-F238E27FC236}">
                <a16:creationId xmlns:a16="http://schemas.microsoft.com/office/drawing/2014/main" id="{C77A3082-935E-ACE0-47F8-CFC3E9229511}"/>
              </a:ext>
            </a:extLst>
          </p:cNvPr>
          <p:cNvPicPr>
            <a:picLocks noChangeAspect="1"/>
          </p:cNvPicPr>
          <p:nvPr userDrawn="1"/>
        </p:nvPicPr>
        <p:blipFill>
          <a:blip r:embed="rId2"/>
          <a:srcRect/>
          <a:stretch/>
        </p:blipFill>
        <p:spPr>
          <a:xfrm>
            <a:off x="316703" y="6139400"/>
            <a:ext cx="2628000" cy="405386"/>
          </a:xfrm>
          <a:prstGeom prst="rect">
            <a:avLst/>
          </a:prstGeom>
        </p:spPr>
      </p:pic>
      <p:pic>
        <p:nvPicPr>
          <p:cNvPr id="4" name="Logo" descr="Afbeelding met Lettertype, Graphics, schermopname, grafische vormgeving&#10;&#10;Automatisch gegenereerde beschrijving">
            <a:extLst>
              <a:ext uri="{FF2B5EF4-FFF2-40B4-BE49-F238E27FC236}">
                <a16:creationId xmlns:a16="http://schemas.microsoft.com/office/drawing/2014/main" id="{484C8E30-9334-236D-DEE2-C3682A09C19D}"/>
              </a:ext>
            </a:extLst>
          </p:cNvPr>
          <p:cNvPicPr>
            <a:picLocks noChangeAspect="1"/>
          </p:cNvPicPr>
          <p:nvPr userDrawn="1"/>
        </p:nvPicPr>
        <p:blipFill>
          <a:blip r:embed="rId3"/>
          <a:stretch>
            <a:fillRect/>
          </a:stretch>
        </p:blipFill>
        <p:spPr>
          <a:xfrm>
            <a:off x="8638472" y="5592778"/>
            <a:ext cx="3236400" cy="1053972"/>
          </a:xfrm>
          <a:prstGeom prst="rect">
            <a:avLst/>
          </a:prstGeom>
        </p:spPr>
      </p:pic>
    </p:spTree>
    <p:extLst>
      <p:ext uri="{BB962C8B-B14F-4D97-AF65-F5344CB8AC3E}">
        <p14:creationId xmlns:p14="http://schemas.microsoft.com/office/powerpoint/2010/main" val="2512186898"/>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ps">
    <p:spTree>
      <p:nvGrpSpPr>
        <p:cNvPr id="1" name=""/>
        <p:cNvGrpSpPr/>
        <p:nvPr/>
      </p:nvGrpSpPr>
      <p:grpSpPr>
        <a:xfrm>
          <a:off x="0" y="0"/>
          <a:ext cx="0" cy="0"/>
          <a:chOff x="0" y="0"/>
          <a:chExt cx="0" cy="0"/>
        </a:xfrm>
      </p:grpSpPr>
      <p:sp>
        <p:nvSpPr>
          <p:cNvPr id="7" name="Titel">
            <a:extLst>
              <a:ext uri="{FF2B5EF4-FFF2-40B4-BE49-F238E27FC236}">
                <a16:creationId xmlns:a16="http://schemas.microsoft.com/office/drawing/2014/main" id="{FC4F3756-D1A9-559D-6015-D690FB85CF5D}"/>
              </a:ext>
            </a:extLst>
          </p:cNvPr>
          <p:cNvSpPr txBox="1"/>
          <p:nvPr userDrawn="1"/>
        </p:nvSpPr>
        <p:spPr>
          <a:xfrm>
            <a:off x="1080002" y="540003"/>
            <a:ext cx="2121117" cy="615425"/>
          </a:xfrm>
          <a:prstGeom prst="rect">
            <a:avLst/>
          </a:prstGeom>
          <a:noFill/>
        </p:spPr>
        <p:txBody>
          <a:bodyPr vert="horz" wrap="square" lIns="0" tIns="0" rIns="0" bIns="0" rtlCol="0" anchor="t" anchorCtr="0">
            <a:spAutoFit/>
          </a:bodyPr>
          <a:lstStyle>
            <a:lvl1pPr defTabSz="1177226">
              <a:lnSpc>
                <a:spcPct val="100000"/>
              </a:lnSpc>
              <a:spcBef>
                <a:spcPct val="0"/>
              </a:spcBef>
              <a:buNone/>
              <a:defRPr sz="4000" b="1" cap="none" baseline="0">
                <a:solidFill>
                  <a:schemeClr val="accent1"/>
                </a:solidFill>
                <a:effectLst/>
                <a:latin typeface="+mj-lt"/>
                <a:ea typeface="+mj-ea"/>
                <a:cs typeface="+mj-cs"/>
              </a:defRPr>
            </a:lvl1pPr>
          </a:lstStyle>
          <a:p>
            <a:pPr lvl="0"/>
            <a:r>
              <a:rPr lang="nl-NL" sz="3999">
                <a:solidFill>
                  <a:schemeClr val="tx2"/>
                </a:solidFill>
                <a:latin typeface="+mn-lt"/>
                <a:cs typeface="Calibri Light" panose="020F0302020204030204" pitchFamily="34" charset="0"/>
              </a:rPr>
              <a:t>Tips</a:t>
            </a:r>
          </a:p>
        </p:txBody>
      </p:sp>
      <p:grpSp>
        <p:nvGrpSpPr>
          <p:cNvPr id="8" name="Tip Nieuwe dia">
            <a:extLst>
              <a:ext uri="{FF2B5EF4-FFF2-40B4-BE49-F238E27FC236}">
                <a16:creationId xmlns:a16="http://schemas.microsoft.com/office/drawing/2014/main" id="{6BA076E8-67C9-9E3E-9C3D-FE18FF828663}"/>
              </a:ext>
            </a:extLst>
          </p:cNvPr>
          <p:cNvGrpSpPr/>
          <p:nvPr userDrawn="1"/>
        </p:nvGrpSpPr>
        <p:grpSpPr>
          <a:xfrm>
            <a:off x="1114089" y="1391510"/>
            <a:ext cx="2304000" cy="2866937"/>
            <a:chOff x="-2545133" y="2057057"/>
            <a:chExt cx="2304000" cy="2866937"/>
          </a:xfrm>
        </p:grpSpPr>
        <p:sp>
          <p:nvSpPr>
            <p:cNvPr id="9" name="Tip tekst">
              <a:extLst>
                <a:ext uri="{FF2B5EF4-FFF2-40B4-BE49-F238E27FC236}">
                  <a16:creationId xmlns:a16="http://schemas.microsoft.com/office/drawing/2014/main" id="{93973078-252E-F344-2C77-2142B8703D06}"/>
                </a:ext>
              </a:extLst>
            </p:cNvPr>
            <p:cNvSpPr txBox="1"/>
            <p:nvPr userDrawn="1"/>
          </p:nvSpPr>
          <p:spPr>
            <a:xfrm>
              <a:off x="-2545133" y="2057057"/>
              <a:ext cx="2304000" cy="2585323"/>
            </a:xfrm>
            <a:prstGeom prst="rect">
              <a:avLst/>
            </a:prstGeom>
            <a:noFill/>
          </p:spPr>
          <p:txBody>
            <a:bodyPr wrap="square" lIns="0" tIns="0" rIns="0" bIns="0" rtlCol="0">
              <a:spAutoFit/>
            </a:bodyPr>
            <a:lstStyle/>
            <a:p>
              <a:pPr>
                <a:lnSpc>
                  <a:spcPct val="100000"/>
                </a:lnSpc>
              </a:pPr>
              <a:r>
                <a:rPr lang="nl-NL" sz="1050" b="1" kern="1200" cap="all" baseline="0" noProof="1">
                  <a:solidFill>
                    <a:schemeClr val="tx2"/>
                  </a:solidFill>
                  <a:latin typeface="+mn-lt"/>
                  <a:ea typeface="+mn-ea"/>
                  <a:cs typeface="Calibri Light" panose="020F0302020204030204" pitchFamily="34" charset="0"/>
                </a:rPr>
                <a:t>Nieuwe</a:t>
              </a:r>
              <a:r>
                <a:rPr lang="nl-NL" sz="1050" b="1" baseline="0" noProof="1">
                  <a:solidFill>
                    <a:schemeClr val="tx2"/>
                  </a:solidFill>
                  <a:latin typeface="+mn-lt"/>
                  <a:cs typeface="Calibri Light" panose="020F0302020204030204" pitchFamily="34" charset="0"/>
                </a:rPr>
                <a:t> </a:t>
              </a:r>
              <a:r>
                <a:rPr lang="nl-NL" sz="1050" b="1" kern="1200" cap="all" baseline="0" noProof="1">
                  <a:solidFill>
                    <a:schemeClr val="tx2"/>
                  </a:solidFill>
                  <a:latin typeface="+mn-lt"/>
                  <a:ea typeface="+mn-ea"/>
                  <a:cs typeface="Calibri Light" panose="020F0302020204030204" pitchFamily="34" charset="0"/>
                </a:rPr>
                <a:t>dia</a:t>
              </a:r>
            </a:p>
            <a:p>
              <a:pPr>
                <a:lnSpc>
                  <a:spcPct val="100000"/>
                </a:lnSpc>
              </a:pPr>
              <a:endParaRPr lang="nl-NL" sz="1050" baseline="0" noProof="1">
                <a:solidFill>
                  <a:schemeClr val="tx1"/>
                </a:solidFill>
                <a:latin typeface="+mn-lt"/>
                <a:cs typeface="Calibri Light" panose="020F0302020204030204" pitchFamily="34" charset="0"/>
              </a:endParaRPr>
            </a:p>
            <a:p>
              <a:pPr>
                <a:lnSpc>
                  <a:spcPct val="100000"/>
                </a:lnSpc>
              </a:pPr>
              <a:r>
                <a:rPr lang="nl-NL" sz="1050" baseline="0" noProof="1">
                  <a:solidFill>
                    <a:schemeClr val="tx1"/>
                  </a:solidFill>
                  <a:latin typeface="+mn-lt"/>
                  <a:cs typeface="Calibri Light" panose="020F0302020204030204" pitchFamily="34" charset="0"/>
                </a:rPr>
                <a:t>Op tab </a:t>
              </a:r>
              <a:r>
                <a:rPr lang="nl-NL" sz="1050" b="1" baseline="0" noProof="1">
                  <a:solidFill>
                    <a:schemeClr val="tx1"/>
                  </a:solidFill>
                  <a:latin typeface="+mn-lt"/>
                  <a:cs typeface="Calibri Light" panose="020F0302020204030204" pitchFamily="34" charset="0"/>
                </a:rPr>
                <a:t>Start</a:t>
              </a:r>
              <a:r>
                <a:rPr lang="nl-NL" sz="1050" baseline="0" noProof="1">
                  <a:solidFill>
                    <a:schemeClr val="tx1"/>
                  </a:solidFill>
                  <a:latin typeface="+mn-lt"/>
                  <a:cs typeface="Calibri Light" panose="020F0302020204030204" pitchFamily="34" charset="0"/>
                </a:rPr>
                <a:t>: klik </a:t>
              </a:r>
              <a:r>
                <a:rPr lang="nl-NL" sz="1050" u="sng" baseline="0" noProof="1">
                  <a:solidFill>
                    <a:schemeClr val="tx1"/>
                  </a:solidFill>
                  <a:latin typeface="+mn-lt"/>
                  <a:cs typeface="Calibri Light" panose="020F0302020204030204" pitchFamily="34" charset="0"/>
                </a:rPr>
                <a:t>op het tekstje onder </a:t>
              </a:r>
              <a:r>
                <a:rPr lang="nl-NL" sz="1050" baseline="0" noProof="1">
                  <a:solidFill>
                    <a:schemeClr val="tx1"/>
                  </a:solidFill>
                  <a:latin typeface="+mn-lt"/>
                  <a:cs typeface="Calibri Light" panose="020F0302020204030204" pitchFamily="34" charset="0"/>
                </a:rPr>
                <a:t>het pictogram </a:t>
              </a:r>
              <a:r>
                <a:rPr lang="nl-NL" sz="1050" b="1" baseline="0" noProof="1">
                  <a:solidFill>
                    <a:schemeClr val="tx1"/>
                  </a:solidFill>
                  <a:latin typeface="+mn-lt"/>
                  <a:cs typeface="Calibri Light" panose="020F0302020204030204" pitchFamily="34" charset="0"/>
                </a:rPr>
                <a:t>Nieuwe dia</a:t>
              </a:r>
              <a:r>
                <a:rPr lang="nl-NL" sz="1050" baseline="0" noProof="1">
                  <a:solidFill>
                    <a:schemeClr val="tx1"/>
                  </a:solidFill>
                  <a:latin typeface="+mn-lt"/>
                  <a:cs typeface="Calibri Light" panose="020F0302020204030204" pitchFamily="34" charset="0"/>
                </a:rPr>
                <a:t>:</a:t>
              </a:r>
            </a:p>
            <a:p>
              <a:pPr>
                <a:lnSpc>
                  <a:spcPct val="100000"/>
                </a:lnSpc>
              </a:pPr>
              <a:endParaRPr lang="nl-NL" sz="1050" baseline="0" noProof="1">
                <a:solidFill>
                  <a:schemeClr val="tx1"/>
                </a:solidFill>
                <a:latin typeface="+mn-lt"/>
                <a:cs typeface="Calibri Light" panose="020F0302020204030204" pitchFamily="34" charset="0"/>
              </a:endParaRPr>
            </a:p>
            <a:p>
              <a:pPr>
                <a:lnSpc>
                  <a:spcPct val="100000"/>
                </a:lnSpc>
              </a:pPr>
              <a:endParaRPr lang="nl-NL" sz="1050" baseline="0" noProof="1">
                <a:solidFill>
                  <a:schemeClr val="tx1"/>
                </a:solidFill>
                <a:latin typeface="+mn-lt"/>
                <a:cs typeface="Calibri Light" panose="020F0302020204030204" pitchFamily="34" charset="0"/>
              </a:endParaRPr>
            </a:p>
            <a:p>
              <a:pPr>
                <a:lnSpc>
                  <a:spcPct val="100000"/>
                </a:lnSpc>
              </a:pPr>
              <a:endParaRPr lang="nl-NL" sz="1050" baseline="0" noProof="1">
                <a:solidFill>
                  <a:schemeClr val="tx1"/>
                </a:solidFill>
                <a:latin typeface="+mn-lt"/>
                <a:cs typeface="Calibri Light" panose="020F0302020204030204" pitchFamily="34" charset="0"/>
              </a:endParaRPr>
            </a:p>
            <a:p>
              <a:pPr>
                <a:lnSpc>
                  <a:spcPct val="100000"/>
                </a:lnSpc>
              </a:pPr>
              <a:endParaRPr lang="nl-NL" sz="1050" baseline="0" noProof="1">
                <a:solidFill>
                  <a:schemeClr val="tx1"/>
                </a:solidFill>
                <a:latin typeface="+mn-lt"/>
                <a:cs typeface="Calibri Light" panose="020F0302020204030204" pitchFamily="34" charset="0"/>
              </a:endParaRPr>
            </a:p>
            <a:p>
              <a:pPr>
                <a:lnSpc>
                  <a:spcPct val="100000"/>
                </a:lnSpc>
              </a:pPr>
              <a:endParaRPr lang="nl-NL" sz="1050" baseline="0" noProof="1">
                <a:solidFill>
                  <a:schemeClr val="tx1"/>
                </a:solidFill>
                <a:latin typeface="+mn-lt"/>
                <a:cs typeface="Calibri Light" panose="020F0302020204030204" pitchFamily="34" charset="0"/>
              </a:endParaRPr>
            </a:p>
            <a:p>
              <a:pPr>
                <a:lnSpc>
                  <a:spcPct val="100000"/>
                </a:lnSpc>
              </a:pPr>
              <a:endParaRPr lang="nl-NL" sz="1050" b="1" baseline="0" noProof="1">
                <a:solidFill>
                  <a:schemeClr val="tx1"/>
                </a:solidFill>
                <a:latin typeface="+mn-lt"/>
                <a:cs typeface="Calibri Light" panose="020F0302020204030204" pitchFamily="34" charset="0"/>
              </a:endParaRPr>
            </a:p>
            <a:p>
              <a:pPr>
                <a:lnSpc>
                  <a:spcPct val="100000"/>
                </a:lnSpc>
              </a:pPr>
              <a:endParaRPr lang="nl-NL" sz="1050" b="1" baseline="0" noProof="1">
                <a:solidFill>
                  <a:schemeClr val="tx2"/>
                </a:solidFill>
                <a:latin typeface="+mn-lt"/>
                <a:cs typeface="Calibri Light" panose="020F0302020204030204" pitchFamily="34" charset="0"/>
              </a:endParaRPr>
            </a:p>
            <a:p>
              <a:pPr>
                <a:lnSpc>
                  <a:spcPct val="100000"/>
                </a:lnSpc>
              </a:pPr>
              <a:endParaRPr lang="nl-NL" sz="1050" b="1" baseline="0" noProof="1">
                <a:solidFill>
                  <a:schemeClr val="tx2"/>
                </a:solidFill>
                <a:latin typeface="+mn-lt"/>
                <a:cs typeface="Calibri Light" panose="020F0302020204030204" pitchFamily="34" charset="0"/>
              </a:endParaRPr>
            </a:p>
            <a:p>
              <a:pPr>
                <a:lnSpc>
                  <a:spcPct val="100000"/>
                </a:lnSpc>
              </a:pPr>
              <a:r>
                <a:rPr lang="nl-NL" sz="1050" b="1" cap="all" baseline="0" noProof="1">
                  <a:solidFill>
                    <a:schemeClr val="tx2"/>
                  </a:solidFill>
                  <a:latin typeface="+mn-lt"/>
                  <a:cs typeface="Calibri Light" panose="020F0302020204030204" pitchFamily="34" charset="0"/>
                </a:rPr>
                <a:t>Andere indeling voor huidige dia</a:t>
              </a:r>
            </a:p>
            <a:p>
              <a:pPr>
                <a:lnSpc>
                  <a:spcPct val="100000"/>
                </a:lnSpc>
              </a:pPr>
              <a:endParaRPr lang="nl-NL" sz="1050" b="0" baseline="0" noProof="1">
                <a:solidFill>
                  <a:schemeClr val="tx1"/>
                </a:solidFill>
                <a:latin typeface="+mn-lt"/>
                <a:cs typeface="Calibri Light" panose="020F0302020204030204" pitchFamily="34" charset="0"/>
              </a:endParaRPr>
            </a:p>
            <a:p>
              <a:pPr>
                <a:lnSpc>
                  <a:spcPct val="100000"/>
                </a:lnSpc>
              </a:pPr>
              <a:r>
                <a:rPr lang="nl-NL" sz="1050" b="0" baseline="0" noProof="1">
                  <a:solidFill>
                    <a:schemeClr val="tx1"/>
                  </a:solidFill>
                  <a:latin typeface="+mn-lt"/>
                  <a:cs typeface="Calibri Light" panose="020F0302020204030204" pitchFamily="34" charset="0"/>
                </a:rPr>
                <a:t>Op tab </a:t>
              </a:r>
              <a:r>
                <a:rPr lang="nl-NL" sz="1050" b="1" baseline="0" noProof="1">
                  <a:solidFill>
                    <a:schemeClr val="tx1"/>
                  </a:solidFill>
                  <a:latin typeface="+mn-lt"/>
                  <a:cs typeface="Calibri Light" panose="020F0302020204030204" pitchFamily="34" charset="0"/>
                </a:rPr>
                <a:t>Start</a:t>
              </a:r>
              <a:r>
                <a:rPr lang="nl-NL" sz="1050" b="0" baseline="0" noProof="1">
                  <a:solidFill>
                    <a:schemeClr val="tx1"/>
                  </a:solidFill>
                  <a:latin typeface="+mn-lt"/>
                  <a:cs typeface="Calibri Light" panose="020F0302020204030204" pitchFamily="34" charset="0"/>
                </a:rPr>
                <a:t>: klik op </a:t>
              </a:r>
              <a:r>
                <a:rPr lang="nl-NL" sz="1050" b="1" baseline="0" noProof="1">
                  <a:solidFill>
                    <a:schemeClr val="tx1"/>
                  </a:solidFill>
                  <a:latin typeface="+mn-lt"/>
                  <a:cs typeface="Calibri Light" panose="020F0302020204030204" pitchFamily="34" charset="0"/>
                </a:rPr>
                <a:t>Indeling</a:t>
              </a:r>
              <a:r>
                <a:rPr lang="nl-NL" sz="1050" b="0" baseline="0" noProof="1">
                  <a:solidFill>
                    <a:schemeClr val="tx1"/>
                  </a:solidFill>
                  <a:latin typeface="+mn-lt"/>
                  <a:cs typeface="Calibri Light" panose="020F0302020204030204" pitchFamily="34" charset="0"/>
                </a:rPr>
                <a:t>:</a:t>
              </a:r>
            </a:p>
          </p:txBody>
        </p:sp>
        <p:pic>
          <p:nvPicPr>
            <p:cNvPr id="10" name="Icon Nieuwe dia">
              <a:extLst>
                <a:ext uri="{FF2B5EF4-FFF2-40B4-BE49-F238E27FC236}">
                  <a16:creationId xmlns:a16="http://schemas.microsoft.com/office/drawing/2014/main" id="{F59C3E45-76A8-23A0-6C17-48C233DC80D5}"/>
                </a:ext>
              </a:extLst>
            </p:cNvPr>
            <p:cNvPicPr>
              <a:picLocks noChangeAspect="1"/>
            </p:cNvPicPr>
            <p:nvPr userDrawn="1"/>
          </p:nvPicPr>
          <p:blipFill>
            <a:blip r:embed="rId2">
              <a:extLst>
                <a:ext uri="{28A0092B-C50C-407E-A947-70E740481C1C}">
                  <a14:useLocalDpi xmlns:a14="http://schemas.microsoft.com/office/drawing/2010/main" val="0"/>
                </a:ext>
              </a:extLst>
            </a:blip>
            <a:stretch/>
          </p:blipFill>
          <p:spPr>
            <a:xfrm>
              <a:off x="-2003707" y="2776092"/>
              <a:ext cx="495369" cy="762106"/>
            </a:xfrm>
            <a:prstGeom prst="rect">
              <a:avLst/>
            </a:prstGeom>
          </p:spPr>
        </p:pic>
        <p:sp>
          <p:nvSpPr>
            <p:cNvPr id="11" name="Pijl">
              <a:extLst>
                <a:ext uri="{FF2B5EF4-FFF2-40B4-BE49-F238E27FC236}">
                  <a16:creationId xmlns:a16="http://schemas.microsoft.com/office/drawing/2014/main" id="{7BE32171-6DC2-A56E-C99F-B94A6E0E2EC8}"/>
                </a:ext>
              </a:extLst>
            </p:cNvPr>
            <p:cNvSpPr/>
            <p:nvPr userDrawn="1"/>
          </p:nvSpPr>
          <p:spPr>
            <a:xfrm>
              <a:off x="-1498911" y="3213945"/>
              <a:ext cx="606634" cy="181070"/>
            </a:xfrm>
            <a:prstGeom prst="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a:solidFill>
                  <a:schemeClr val="tx1"/>
                </a:solidFill>
                <a:latin typeface="+mn-lt"/>
              </a:endParaRPr>
            </a:p>
          </p:txBody>
        </p:sp>
        <p:pic>
          <p:nvPicPr>
            <p:cNvPr id="12" name="Icon Indeling">
              <a:extLst>
                <a:ext uri="{FF2B5EF4-FFF2-40B4-BE49-F238E27FC236}">
                  <a16:creationId xmlns:a16="http://schemas.microsoft.com/office/drawing/2014/main" id="{76DE2D01-2B5D-D239-9C55-DBE9649168CE}"/>
                </a:ext>
              </a:extLst>
            </p:cNvPr>
            <p:cNvPicPr>
              <a:picLocks noChangeAspect="1"/>
            </p:cNvPicPr>
            <p:nvPr userDrawn="1"/>
          </p:nvPicPr>
          <p:blipFill>
            <a:blip r:embed="rId3">
              <a:extLst>
                <a:ext uri="{28A0092B-C50C-407E-A947-70E740481C1C}">
                  <a14:useLocalDpi xmlns:a14="http://schemas.microsoft.com/office/drawing/2010/main" val="0"/>
                </a:ext>
              </a:extLst>
            </a:blip>
            <a:stretch/>
          </p:blipFill>
          <p:spPr>
            <a:xfrm>
              <a:off x="-2052470" y="4695362"/>
              <a:ext cx="838317" cy="228632"/>
            </a:xfrm>
            <a:prstGeom prst="rect">
              <a:avLst/>
            </a:prstGeom>
          </p:spPr>
        </p:pic>
        <p:cxnSp>
          <p:nvCxnSpPr>
            <p:cNvPr id="13" name="Lijn">
              <a:extLst>
                <a:ext uri="{FF2B5EF4-FFF2-40B4-BE49-F238E27FC236}">
                  <a16:creationId xmlns:a16="http://schemas.microsoft.com/office/drawing/2014/main" id="{F139B096-E04B-2979-FA64-A71BD42626AE}"/>
                </a:ext>
              </a:extLst>
            </p:cNvPr>
            <p:cNvCxnSpPr>
              <a:cxnSpLocks/>
            </p:cNvCxnSpPr>
            <p:nvPr userDrawn="1"/>
          </p:nvCxnSpPr>
          <p:spPr>
            <a:xfrm>
              <a:off x="-2545133" y="2249550"/>
              <a:ext cx="230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Lijn">
              <a:extLst>
                <a:ext uri="{FF2B5EF4-FFF2-40B4-BE49-F238E27FC236}">
                  <a16:creationId xmlns:a16="http://schemas.microsoft.com/office/drawing/2014/main" id="{DCA1B8A5-3223-D041-8BBD-585FEE4AE1E0}"/>
                </a:ext>
              </a:extLst>
            </p:cNvPr>
            <p:cNvCxnSpPr>
              <a:cxnSpLocks/>
            </p:cNvCxnSpPr>
            <p:nvPr userDrawn="1"/>
          </p:nvCxnSpPr>
          <p:spPr>
            <a:xfrm>
              <a:off x="-2545133" y="4326841"/>
              <a:ext cx="2304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 name="Tip Tekst opmaken">
            <a:extLst>
              <a:ext uri="{FF2B5EF4-FFF2-40B4-BE49-F238E27FC236}">
                <a16:creationId xmlns:a16="http://schemas.microsoft.com/office/drawing/2014/main" id="{57C2E439-B364-3E99-4CD8-74864A2AF5EC}"/>
              </a:ext>
            </a:extLst>
          </p:cNvPr>
          <p:cNvGrpSpPr/>
          <p:nvPr userDrawn="1"/>
        </p:nvGrpSpPr>
        <p:grpSpPr>
          <a:xfrm>
            <a:off x="3908090" y="1391508"/>
            <a:ext cx="2304000" cy="4609153"/>
            <a:chOff x="-2564091" y="1731373"/>
            <a:chExt cx="2304000" cy="4609153"/>
          </a:xfrm>
        </p:grpSpPr>
        <p:sp>
          <p:nvSpPr>
            <p:cNvPr id="16" name="Tip tekst">
              <a:extLst>
                <a:ext uri="{FF2B5EF4-FFF2-40B4-BE49-F238E27FC236}">
                  <a16:creationId xmlns:a16="http://schemas.microsoft.com/office/drawing/2014/main" id="{BBD68C8C-B2DA-75A5-BDBB-6B600284ED40}"/>
                </a:ext>
              </a:extLst>
            </p:cNvPr>
            <p:cNvSpPr txBox="1"/>
            <p:nvPr userDrawn="1"/>
          </p:nvSpPr>
          <p:spPr>
            <a:xfrm>
              <a:off x="-2564091" y="1731373"/>
              <a:ext cx="2304000" cy="4362733"/>
            </a:xfrm>
            <a:prstGeom prst="rect">
              <a:avLst/>
            </a:prstGeom>
            <a:noFill/>
          </p:spPr>
          <p:txBody>
            <a:bodyPr wrap="square" lIns="0" tIns="0" rIns="0" bIns="0" rtlCol="0">
              <a:spAutoFit/>
            </a:bodyPr>
            <a:lstStyle/>
            <a:p>
              <a:pPr>
                <a:lnSpc>
                  <a:spcPct val="100000"/>
                </a:lnSpc>
              </a:pPr>
              <a:r>
                <a:rPr lang="nl-NL" sz="1050" b="1" cap="all" baseline="0" noProof="1">
                  <a:solidFill>
                    <a:schemeClr val="tx2"/>
                  </a:solidFill>
                  <a:latin typeface="+mn-lt"/>
                  <a:cs typeface="Calibri Light" panose="020F0302020204030204" pitchFamily="34" charset="0"/>
                </a:rPr>
                <a:t>Tekst opmaken</a:t>
              </a:r>
            </a:p>
            <a:p>
              <a:pPr>
                <a:lnSpc>
                  <a:spcPct val="100000"/>
                </a:lnSpc>
              </a:pPr>
              <a:endParaRPr lang="nl-NL" sz="1050" cap="all" baseline="0" noProof="1">
                <a:solidFill>
                  <a:schemeClr val="accent1"/>
                </a:solidFill>
                <a:latin typeface="+mn-lt"/>
                <a:cs typeface="Calibri Light" panose="020F0302020204030204" pitchFamily="34" charset="0"/>
              </a:endParaRPr>
            </a:p>
            <a:p>
              <a:pPr>
                <a:lnSpc>
                  <a:spcPct val="100000"/>
                </a:lnSpc>
              </a:pPr>
              <a:r>
                <a:rPr lang="nl-NL" sz="1050" baseline="0" noProof="1">
                  <a:solidFill>
                    <a:schemeClr val="tx1"/>
                  </a:solidFill>
                  <a:latin typeface="+mn-lt"/>
                  <a:cs typeface="Calibri Light" panose="020F0302020204030204" pitchFamily="34" charset="0"/>
                </a:rPr>
                <a:t>In tekstkaders zijn vijf stijlen ingesteld:</a:t>
              </a:r>
            </a:p>
            <a:p>
              <a:pPr>
                <a:lnSpc>
                  <a:spcPct val="100000"/>
                </a:lnSpc>
              </a:pPr>
              <a:endParaRPr lang="nl-NL" sz="1050" baseline="0" noProof="1">
                <a:solidFill>
                  <a:schemeClr val="tx1"/>
                </a:solidFill>
                <a:latin typeface="+mn-lt"/>
                <a:cs typeface="Calibri Light" panose="020F0302020204030204" pitchFamily="34" charset="0"/>
              </a:endParaRPr>
            </a:p>
            <a:p>
              <a:pPr>
                <a:lnSpc>
                  <a:spcPct val="100000"/>
                </a:lnSpc>
              </a:pPr>
              <a:endParaRPr lang="nl-NL" sz="1050" baseline="0" noProof="1">
                <a:solidFill>
                  <a:schemeClr val="tx1"/>
                </a:solidFill>
                <a:latin typeface="+mn-lt"/>
                <a:cs typeface="Calibri Light" panose="020F0302020204030204" pitchFamily="34" charset="0"/>
              </a:endParaRPr>
            </a:p>
            <a:p>
              <a:pPr>
                <a:lnSpc>
                  <a:spcPct val="100000"/>
                </a:lnSpc>
              </a:pPr>
              <a:endParaRPr lang="nl-NL" sz="1050" baseline="0" noProof="1">
                <a:solidFill>
                  <a:schemeClr val="tx1"/>
                </a:solidFill>
                <a:latin typeface="+mn-lt"/>
                <a:cs typeface="Calibri Light" panose="020F0302020204030204" pitchFamily="34" charset="0"/>
              </a:endParaRPr>
            </a:p>
            <a:p>
              <a:pPr>
                <a:lnSpc>
                  <a:spcPct val="100000"/>
                </a:lnSpc>
              </a:pPr>
              <a:endParaRPr lang="nl-NL" sz="1050" baseline="0" noProof="1">
                <a:solidFill>
                  <a:schemeClr val="tx1"/>
                </a:solidFill>
                <a:latin typeface="+mn-lt"/>
                <a:cs typeface="Calibri Light" panose="020F0302020204030204" pitchFamily="34" charset="0"/>
              </a:endParaRPr>
            </a:p>
            <a:p>
              <a:pPr>
                <a:lnSpc>
                  <a:spcPct val="100000"/>
                </a:lnSpc>
              </a:pPr>
              <a:endParaRPr lang="nl-NL" sz="1050" baseline="0" noProof="1">
                <a:solidFill>
                  <a:schemeClr val="tx1"/>
                </a:solidFill>
                <a:latin typeface="+mn-lt"/>
                <a:cs typeface="Calibri Light" panose="020F0302020204030204" pitchFamily="34" charset="0"/>
              </a:endParaRPr>
            </a:p>
            <a:p>
              <a:pPr>
                <a:lnSpc>
                  <a:spcPct val="100000"/>
                </a:lnSpc>
              </a:pPr>
              <a:endParaRPr lang="nl-NL" sz="1050" baseline="0" noProof="1">
                <a:solidFill>
                  <a:schemeClr val="tx1"/>
                </a:solidFill>
                <a:latin typeface="+mn-lt"/>
                <a:cs typeface="Calibri Light" panose="020F0302020204030204" pitchFamily="34" charset="0"/>
              </a:endParaRPr>
            </a:p>
            <a:p>
              <a:pPr>
                <a:lnSpc>
                  <a:spcPct val="100000"/>
                </a:lnSpc>
              </a:pPr>
              <a:endParaRPr lang="nl-NL" sz="1050" baseline="0" noProof="1">
                <a:solidFill>
                  <a:schemeClr val="tx1"/>
                </a:solidFill>
                <a:latin typeface="+mn-lt"/>
                <a:cs typeface="Calibri Light" panose="020F0302020204030204" pitchFamily="34" charset="0"/>
              </a:endParaRPr>
            </a:p>
            <a:p>
              <a:pPr>
                <a:lnSpc>
                  <a:spcPct val="100000"/>
                </a:lnSpc>
              </a:pPr>
              <a:r>
                <a:rPr lang="nl-NL" sz="1050" baseline="0" noProof="1">
                  <a:solidFill>
                    <a:schemeClr val="tx1"/>
                  </a:solidFill>
                  <a:latin typeface="+mn-lt"/>
                  <a:cs typeface="Calibri Light" panose="020F0302020204030204" pitchFamily="34" charset="0"/>
                </a:rPr>
                <a:t>Je kiest een stijl door </a:t>
              </a:r>
              <a:r>
                <a:rPr lang="nl-NL" sz="1050" i="1" baseline="0" noProof="1">
                  <a:solidFill>
                    <a:schemeClr val="tx1"/>
                  </a:solidFill>
                  <a:latin typeface="+mn-lt"/>
                  <a:cs typeface="Calibri Light" panose="020F0302020204030204" pitchFamily="34" charset="0"/>
                </a:rPr>
                <a:t>aan het begin van een alinea </a:t>
              </a:r>
              <a:r>
                <a:rPr lang="nl-NL" sz="1050" baseline="0" noProof="1">
                  <a:solidFill>
                    <a:schemeClr val="tx1"/>
                  </a:solidFill>
                  <a:latin typeface="+mn-lt"/>
                  <a:cs typeface="Calibri Light" panose="020F0302020204030204" pitchFamily="34" charset="0"/>
                </a:rPr>
                <a:t>op </a:t>
              </a:r>
              <a:r>
                <a:rPr lang="nl-NL" sz="1050" b="1" baseline="0" noProof="1">
                  <a:solidFill>
                    <a:schemeClr val="tx1"/>
                  </a:solidFill>
                  <a:latin typeface="+mn-lt"/>
                  <a:cs typeface="Calibri Light" panose="020F0302020204030204" pitchFamily="34" charset="0"/>
                </a:rPr>
                <a:t>[Tab]</a:t>
              </a:r>
              <a:r>
                <a:rPr lang="nl-NL" sz="1050" baseline="0" noProof="1">
                  <a:solidFill>
                    <a:schemeClr val="tx1"/>
                  </a:solidFill>
                  <a:latin typeface="+mn-lt"/>
                  <a:cs typeface="Calibri Light" panose="020F0302020204030204" pitchFamily="34" charset="0"/>
                </a:rPr>
                <a:t> of </a:t>
              </a:r>
              <a:r>
                <a:rPr lang="nl-NL" sz="1050" b="1" baseline="0" noProof="1">
                  <a:solidFill>
                    <a:schemeClr val="tx1"/>
                  </a:solidFill>
                  <a:latin typeface="+mn-lt"/>
                  <a:cs typeface="Calibri Light" panose="020F0302020204030204" pitchFamily="34" charset="0"/>
                </a:rPr>
                <a:t>[Shift]+[Tab]</a:t>
              </a:r>
              <a:r>
                <a:rPr lang="nl-NL" sz="1050" baseline="0" noProof="1">
                  <a:solidFill>
                    <a:schemeClr val="tx1"/>
                  </a:solidFill>
                  <a:latin typeface="+mn-lt"/>
                  <a:cs typeface="Calibri Light" panose="020F0302020204030204" pitchFamily="34" charset="0"/>
                </a:rPr>
                <a:t> te drukken:</a:t>
              </a:r>
            </a:p>
            <a:p>
              <a:pPr marL="143991" indent="-143991">
                <a:lnSpc>
                  <a:spcPct val="100000"/>
                </a:lnSpc>
                <a:buSzPct val="85000"/>
                <a:buFont typeface="Arial" panose="020B0604020202020204" pitchFamily="34" charset="0"/>
                <a:buChar char="•"/>
              </a:pPr>
              <a:r>
                <a:rPr lang="nl-NL" sz="1050" baseline="0" noProof="1">
                  <a:solidFill>
                    <a:schemeClr val="tx1"/>
                  </a:solidFill>
                  <a:latin typeface="+mn-lt"/>
                  <a:cs typeface="Calibri Light" panose="020F0302020204030204" pitchFamily="34" charset="0"/>
                </a:rPr>
                <a:t>Met </a:t>
              </a:r>
              <a:r>
                <a:rPr lang="nl-NL" sz="1050" b="1" baseline="0" noProof="1">
                  <a:solidFill>
                    <a:schemeClr val="tx1"/>
                  </a:solidFill>
                  <a:latin typeface="+mn-lt"/>
                  <a:cs typeface="Calibri Light" panose="020F0302020204030204" pitchFamily="34" charset="0"/>
                </a:rPr>
                <a:t>[Tab]</a:t>
              </a:r>
              <a:r>
                <a:rPr lang="nl-NL" sz="1050" baseline="0" noProof="1">
                  <a:solidFill>
                    <a:schemeClr val="tx1"/>
                  </a:solidFill>
                  <a:latin typeface="+mn-lt"/>
                  <a:cs typeface="Calibri Light" panose="020F0302020204030204" pitchFamily="34" charset="0"/>
                </a:rPr>
                <a:t> kies je de </a:t>
              </a:r>
              <a:r>
                <a:rPr lang="nl-NL" sz="1050" u="sng" baseline="0" noProof="1">
                  <a:solidFill>
                    <a:schemeClr val="tx1"/>
                  </a:solidFill>
                  <a:latin typeface="+mn-lt"/>
                  <a:cs typeface="Calibri Light" panose="020F0302020204030204" pitchFamily="34" charset="0"/>
                </a:rPr>
                <a:t>volgende</a:t>
              </a:r>
              <a:r>
                <a:rPr lang="nl-NL" sz="1050" baseline="0" noProof="1">
                  <a:solidFill>
                    <a:schemeClr val="tx1"/>
                  </a:solidFill>
                  <a:latin typeface="+mn-lt"/>
                  <a:cs typeface="Calibri Light" panose="020F0302020204030204" pitchFamily="34" charset="0"/>
                </a:rPr>
                <a:t> stijl</a:t>
              </a:r>
            </a:p>
            <a:p>
              <a:pPr marL="143991" indent="-143991">
                <a:lnSpc>
                  <a:spcPct val="100000"/>
                </a:lnSpc>
                <a:buSzPct val="85000"/>
                <a:buFont typeface="Arial" panose="020B0604020202020204" pitchFamily="34" charset="0"/>
                <a:buChar char="•"/>
              </a:pPr>
              <a:r>
                <a:rPr lang="nl-NL" sz="1050" baseline="0" noProof="1">
                  <a:solidFill>
                    <a:schemeClr val="tx1"/>
                  </a:solidFill>
                  <a:latin typeface="+mn-lt"/>
                  <a:cs typeface="Calibri Light" panose="020F0302020204030204" pitchFamily="34" charset="0"/>
                </a:rPr>
                <a:t>Met </a:t>
              </a:r>
              <a:r>
                <a:rPr lang="nl-NL" sz="1050" b="1" baseline="0" noProof="1">
                  <a:solidFill>
                    <a:schemeClr val="tx1"/>
                  </a:solidFill>
                  <a:latin typeface="+mn-lt"/>
                  <a:cs typeface="Calibri Light" panose="020F0302020204030204" pitchFamily="34" charset="0"/>
                </a:rPr>
                <a:t>[Shift]+[Tab]</a:t>
              </a:r>
              <a:r>
                <a:rPr lang="nl-NL" sz="1050" baseline="0" noProof="1">
                  <a:solidFill>
                    <a:schemeClr val="tx1"/>
                  </a:solidFill>
                  <a:latin typeface="+mn-lt"/>
                  <a:cs typeface="Calibri Light" panose="020F0302020204030204" pitchFamily="34" charset="0"/>
                </a:rPr>
                <a:t> kies je de </a:t>
              </a:r>
              <a:r>
                <a:rPr lang="nl-NL" sz="1050" u="sng" baseline="0" noProof="1">
                  <a:solidFill>
                    <a:schemeClr val="tx1"/>
                  </a:solidFill>
                  <a:latin typeface="+mn-lt"/>
                  <a:cs typeface="Calibri Light" panose="020F0302020204030204" pitchFamily="34" charset="0"/>
                </a:rPr>
                <a:t>vorige</a:t>
              </a:r>
              <a:r>
                <a:rPr lang="nl-NL" sz="1050" i="0" u="none" baseline="0" noProof="1">
                  <a:solidFill>
                    <a:schemeClr val="tx1"/>
                  </a:solidFill>
                  <a:latin typeface="+mn-lt"/>
                  <a:cs typeface="Calibri Light" panose="020F0302020204030204" pitchFamily="34" charset="0"/>
                </a:rPr>
                <a:t> stijl</a:t>
              </a:r>
            </a:p>
            <a:p>
              <a:pPr marL="0" indent="0">
                <a:lnSpc>
                  <a:spcPct val="100000"/>
                </a:lnSpc>
                <a:buFont typeface="Arial" panose="020B0604020202020204" pitchFamily="34" charset="0"/>
                <a:buNone/>
              </a:pPr>
              <a:endParaRPr lang="nl-NL" sz="1050" i="0" u="none" baseline="0" noProof="1">
                <a:solidFill>
                  <a:schemeClr val="tx1"/>
                </a:solidFill>
                <a:latin typeface="+mn-lt"/>
                <a:cs typeface="Calibri Light" panose="020F0302020204030204" pitchFamily="34" charset="0"/>
              </a:endParaRPr>
            </a:p>
            <a:p>
              <a:pPr marL="0" indent="0">
                <a:lnSpc>
                  <a:spcPct val="100000"/>
                </a:lnSpc>
                <a:buFont typeface="Arial" panose="020B0604020202020204" pitchFamily="34" charset="0"/>
                <a:buNone/>
              </a:pPr>
              <a:r>
                <a:rPr lang="nl-NL" sz="1050" i="0" u="none" baseline="0" noProof="1">
                  <a:solidFill>
                    <a:schemeClr val="tx1"/>
                  </a:solidFill>
                  <a:latin typeface="+mn-lt"/>
                  <a:cs typeface="Calibri Light" panose="020F0302020204030204" pitchFamily="34" charset="0"/>
                </a:rPr>
                <a:t>Je kunt meerdere ‘sprongen’ tegelijk voor- of achteruit maken als je b.v. van stijl 1 naar stijl 4 wilt gaan. Je drukt dan aan het begin van een alinea meerdere keren op </a:t>
              </a:r>
              <a:r>
                <a:rPr lang="nl-NL" sz="1050" b="1" i="0" u="none" baseline="0" noProof="1">
                  <a:solidFill>
                    <a:schemeClr val="tx1"/>
                  </a:solidFill>
                  <a:latin typeface="+mn-lt"/>
                  <a:cs typeface="Calibri Light" panose="020F0302020204030204" pitchFamily="34" charset="0"/>
                </a:rPr>
                <a:t>[Tab]</a:t>
              </a:r>
              <a:r>
                <a:rPr lang="nl-NL" sz="1050" i="0" u="none" baseline="0" noProof="1">
                  <a:solidFill>
                    <a:schemeClr val="tx1"/>
                  </a:solidFill>
                  <a:latin typeface="+mn-lt"/>
                  <a:cs typeface="Calibri Light" panose="020F0302020204030204" pitchFamily="34" charset="0"/>
                </a:rPr>
                <a:t> of </a:t>
              </a:r>
              <a:r>
                <a:rPr lang="nl-NL" sz="1050" b="1" i="0" u="none" baseline="0" noProof="1">
                  <a:solidFill>
                    <a:schemeClr val="tx1"/>
                  </a:solidFill>
                  <a:latin typeface="+mn-lt"/>
                  <a:cs typeface="Calibri Light" panose="020F0302020204030204" pitchFamily="34" charset="0"/>
                </a:rPr>
                <a:t>[Shift]+[Tab].</a:t>
              </a:r>
            </a:p>
            <a:p>
              <a:pPr marL="0" indent="0">
                <a:lnSpc>
                  <a:spcPct val="100000"/>
                </a:lnSpc>
                <a:buFont typeface="Arial" panose="020B0604020202020204" pitchFamily="34" charset="0"/>
                <a:buNone/>
              </a:pPr>
              <a:endParaRPr lang="nl-NL" sz="1050" b="1" i="0" u="none" baseline="0" noProof="1">
                <a:solidFill>
                  <a:schemeClr val="tx1"/>
                </a:solidFill>
                <a:latin typeface="+mn-lt"/>
                <a:cs typeface="Calibri Light" panose="020F0302020204030204" pitchFamily="34" charset="0"/>
              </a:endParaRPr>
            </a:p>
            <a:p>
              <a:pPr marL="0" marR="0" lvl="0" indent="0" algn="l" defTabSz="829417"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50" b="1" i="1" u="none" cap="all" baseline="0" noProof="1">
                  <a:solidFill>
                    <a:schemeClr val="tx2"/>
                  </a:solidFill>
                  <a:latin typeface="+mn-lt"/>
                  <a:cs typeface="Calibri Light" panose="020F0302020204030204" pitchFamily="34" charset="0"/>
                </a:rPr>
                <a:t>Tip</a:t>
              </a:r>
              <a:r>
                <a:rPr lang="nl-NL" sz="1050" b="1" i="1" u="none" baseline="0" noProof="1">
                  <a:solidFill>
                    <a:schemeClr val="tx2"/>
                  </a:solidFill>
                  <a:latin typeface="+mn-lt"/>
                  <a:cs typeface="Calibri Light" panose="020F0302020204030204" pitchFamily="34" charset="0"/>
                </a:rPr>
                <a:t>: </a:t>
              </a:r>
              <a:r>
                <a:rPr lang="nl-NL" sz="1050" b="0" i="1" u="none" baseline="0" noProof="1">
                  <a:solidFill>
                    <a:schemeClr val="tx1"/>
                  </a:solidFill>
                  <a:latin typeface="+mn-lt"/>
                  <a:cs typeface="Calibri Light" panose="020F0302020204030204" pitchFamily="34" charset="0"/>
                </a:rPr>
                <a:t>in plaats van de Tab-toets kun je ook deze knoppen gebruiken (op de Start-tab):</a:t>
              </a:r>
            </a:p>
          </p:txBody>
        </p:sp>
        <p:pic>
          <p:nvPicPr>
            <p:cNvPr id="17" name="Icon Inspringen">
              <a:extLst>
                <a:ext uri="{FF2B5EF4-FFF2-40B4-BE49-F238E27FC236}">
                  <a16:creationId xmlns:a16="http://schemas.microsoft.com/office/drawing/2014/main" id="{2B8B9F0F-7180-66C9-B0C2-0B7681A2F88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663475" y="6162383"/>
              <a:ext cx="419158" cy="178143"/>
            </a:xfrm>
            <a:prstGeom prst="rect">
              <a:avLst/>
            </a:prstGeom>
          </p:spPr>
        </p:pic>
        <p:cxnSp>
          <p:nvCxnSpPr>
            <p:cNvPr id="18" name="Lijn">
              <a:extLst>
                <a:ext uri="{FF2B5EF4-FFF2-40B4-BE49-F238E27FC236}">
                  <a16:creationId xmlns:a16="http://schemas.microsoft.com/office/drawing/2014/main" id="{4226FD6C-8A2C-B6EE-34DC-9B3DE0344449}"/>
                </a:ext>
              </a:extLst>
            </p:cNvPr>
            <p:cNvCxnSpPr>
              <a:cxnSpLocks/>
            </p:cNvCxnSpPr>
            <p:nvPr userDrawn="1"/>
          </p:nvCxnSpPr>
          <p:spPr>
            <a:xfrm>
              <a:off x="-2564091" y="1923866"/>
              <a:ext cx="230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Screenprint stijlen">
              <a:extLst>
                <a:ext uri="{FF2B5EF4-FFF2-40B4-BE49-F238E27FC236}">
                  <a16:creationId xmlns:a16="http://schemas.microsoft.com/office/drawing/2014/main" id="{DA8EACF8-ECB8-BB6E-ECFF-F58BA13F4A56}"/>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2222689" y="2303417"/>
              <a:ext cx="1388763" cy="909091"/>
            </a:xfrm>
            <a:prstGeom prst="rect">
              <a:avLst/>
            </a:prstGeom>
          </p:spPr>
        </p:pic>
      </p:grpSp>
      <p:grpSp>
        <p:nvGrpSpPr>
          <p:cNvPr id="20" name="Tip Foto instellen">
            <a:extLst>
              <a:ext uri="{FF2B5EF4-FFF2-40B4-BE49-F238E27FC236}">
                <a16:creationId xmlns:a16="http://schemas.microsoft.com/office/drawing/2014/main" id="{E54738AD-125C-4D3A-AFC9-C589238390AF}"/>
              </a:ext>
            </a:extLst>
          </p:cNvPr>
          <p:cNvGrpSpPr/>
          <p:nvPr userDrawn="1"/>
        </p:nvGrpSpPr>
        <p:grpSpPr>
          <a:xfrm>
            <a:off x="6641622" y="1391508"/>
            <a:ext cx="2304000" cy="5493812"/>
            <a:chOff x="6633481" y="1391507"/>
            <a:chExt cx="2304000" cy="5493812"/>
          </a:xfrm>
        </p:grpSpPr>
        <p:sp>
          <p:nvSpPr>
            <p:cNvPr id="21" name="Tip tekst">
              <a:extLst>
                <a:ext uri="{FF2B5EF4-FFF2-40B4-BE49-F238E27FC236}">
                  <a16:creationId xmlns:a16="http://schemas.microsoft.com/office/drawing/2014/main" id="{9F9AD032-FFDF-71A4-4704-1B94CA20260B}"/>
                </a:ext>
              </a:extLst>
            </p:cNvPr>
            <p:cNvSpPr txBox="1"/>
            <p:nvPr userDrawn="1"/>
          </p:nvSpPr>
          <p:spPr>
            <a:xfrm>
              <a:off x="6633481" y="1391507"/>
              <a:ext cx="2304000" cy="5493812"/>
            </a:xfrm>
            <a:prstGeom prst="rect">
              <a:avLst/>
            </a:prstGeom>
            <a:noFill/>
          </p:spPr>
          <p:txBody>
            <a:bodyPr wrap="square" lIns="0" tIns="0" rIns="0" bIns="0" rtlCol="0">
              <a:spAutoFit/>
            </a:bodyPr>
            <a:lstStyle/>
            <a:p>
              <a:pPr marL="0" algn="l" defTabSz="531979" rtl="0" eaLnBrk="1" latinLnBrk="0" hangingPunct="1">
                <a:lnSpc>
                  <a:spcPct val="100000"/>
                </a:lnSpc>
              </a:pPr>
              <a:r>
                <a:rPr lang="nl-NL" sz="1050" b="1" kern="1200" cap="all" baseline="0" noProof="1">
                  <a:solidFill>
                    <a:schemeClr val="tx2"/>
                  </a:solidFill>
                  <a:latin typeface="+mn-lt"/>
                  <a:ea typeface="+mn-ea"/>
                  <a:cs typeface="Calibri Light" panose="020F0302020204030204" pitchFamily="34" charset="0"/>
                </a:rPr>
                <a:t>Foto instellen</a:t>
              </a:r>
            </a:p>
            <a:p>
              <a:pPr marL="0" algn="l" defTabSz="531979" rtl="0" eaLnBrk="1" latinLnBrk="0" hangingPunct="1">
                <a:lnSpc>
                  <a:spcPct val="100000"/>
                </a:lnSpc>
              </a:pPr>
              <a:endParaRPr lang="nl-NL" sz="1050" b="0" kern="1200" cap="none" baseline="0" noProof="1">
                <a:solidFill>
                  <a:schemeClr val="tx1"/>
                </a:solidFill>
                <a:latin typeface="+mn-lt"/>
                <a:ea typeface="+mn-ea"/>
                <a:cs typeface="Calibri Light" panose="020F0302020204030204" pitchFamily="34" charset="0"/>
              </a:endParaRPr>
            </a:p>
            <a:p>
              <a:pPr>
                <a:lnSpc>
                  <a:spcPct val="100000"/>
                </a:lnSpc>
              </a:pPr>
              <a:r>
                <a:rPr lang="nl-NL" sz="1050" baseline="0" noProof="1">
                  <a:solidFill>
                    <a:schemeClr val="tx1"/>
                  </a:solidFill>
                  <a:latin typeface="+mn-lt"/>
                  <a:cs typeface="Calibri Light" panose="020F0302020204030204" pitchFamily="34" charset="0"/>
                </a:rPr>
                <a:t>Een fotokader wordt altijd vanuit het midden van de gekozen foto gevuld. </a:t>
              </a:r>
            </a:p>
            <a:p>
              <a:pPr>
                <a:lnSpc>
                  <a:spcPct val="100000"/>
                </a:lnSpc>
              </a:pPr>
              <a:endParaRPr lang="nl-NL" sz="1050" baseline="0" noProof="1">
                <a:solidFill>
                  <a:schemeClr val="tx1"/>
                </a:solidFill>
                <a:latin typeface="+mn-lt"/>
                <a:cs typeface="Calibri Light" panose="020F0302020204030204" pitchFamily="34" charset="0"/>
              </a:endParaRPr>
            </a:p>
            <a:p>
              <a:pPr>
                <a:lnSpc>
                  <a:spcPct val="100000"/>
                </a:lnSpc>
              </a:pPr>
              <a:r>
                <a:rPr lang="nl-NL" sz="1050" b="0" i="0" u="none" baseline="0" noProof="1">
                  <a:solidFill>
                    <a:schemeClr val="tx1"/>
                  </a:solidFill>
                  <a:latin typeface="+mn-lt"/>
                  <a:cs typeface="Calibri Light" panose="020F0302020204030204" pitchFamily="34" charset="0"/>
                </a:rPr>
                <a:t>Als je een ander gedeelte van de foto wilt zien, gebruik je de functie ‘bijsnijden’:</a:t>
              </a:r>
            </a:p>
            <a:p>
              <a:pPr marL="143991" indent="-143991">
                <a:lnSpc>
                  <a:spcPct val="100000"/>
                </a:lnSpc>
                <a:buSzPct val="85000"/>
                <a:buFont typeface="Arial" panose="020B0604020202020204" pitchFamily="34" charset="0"/>
                <a:buChar char="•"/>
              </a:pPr>
              <a:r>
                <a:rPr lang="nl-NL" sz="1050" b="0" i="0" u="none" baseline="0" noProof="1">
                  <a:solidFill>
                    <a:schemeClr val="tx1"/>
                  </a:solidFill>
                  <a:latin typeface="+mn-lt"/>
                  <a:cs typeface="Calibri Light" panose="020F0302020204030204" pitchFamily="34" charset="0"/>
                </a:rPr>
                <a:t>Klik op de foto.</a:t>
              </a:r>
            </a:p>
            <a:p>
              <a:pPr marL="143991" indent="-143991">
                <a:lnSpc>
                  <a:spcPct val="100000"/>
                </a:lnSpc>
                <a:buSzPct val="85000"/>
                <a:buFont typeface="Arial" panose="020B0604020202020204" pitchFamily="34" charset="0"/>
                <a:buChar char="•"/>
              </a:pPr>
              <a:r>
                <a:rPr lang="nl-NL" sz="1050" b="0" i="0" u="none" baseline="0" noProof="1">
                  <a:solidFill>
                    <a:schemeClr val="tx1"/>
                  </a:solidFill>
                  <a:latin typeface="+mn-lt"/>
                  <a:cs typeface="Calibri Light" panose="020F0302020204030204" pitchFamily="34" charset="0"/>
                </a:rPr>
                <a:t>Op tab </a:t>
              </a:r>
              <a:r>
                <a:rPr lang="nl-NL" sz="1050" b="1" i="0" u="none" baseline="0" noProof="1">
                  <a:solidFill>
                    <a:schemeClr val="tx1"/>
                  </a:solidFill>
                  <a:latin typeface="+mn-lt"/>
                  <a:cs typeface="Calibri Light" panose="020F0302020204030204" pitchFamily="34" charset="0"/>
                </a:rPr>
                <a:t>Afbeeldingsopmaak</a:t>
              </a:r>
              <a:r>
                <a:rPr lang="nl-NL" sz="1050" b="0" i="0" u="none" baseline="0" noProof="1">
                  <a:solidFill>
                    <a:schemeClr val="tx1"/>
                  </a:solidFill>
                  <a:latin typeface="+mn-lt"/>
                  <a:cs typeface="Calibri Light" panose="020F0302020204030204" pitchFamily="34" charset="0"/>
                </a:rPr>
                <a:t>: klik op </a:t>
              </a:r>
              <a:r>
                <a:rPr lang="nl-NL" sz="1050" b="1" i="0" u="none" baseline="0" noProof="1">
                  <a:solidFill>
                    <a:schemeClr val="tx1"/>
                  </a:solidFill>
                  <a:latin typeface="+mn-lt"/>
                  <a:cs typeface="Calibri Light" panose="020F0302020204030204" pitchFamily="34" charset="0"/>
                </a:rPr>
                <a:t>Bijsnijden</a:t>
              </a:r>
              <a:r>
                <a:rPr lang="nl-NL" sz="1050" b="0" i="0" u="none" baseline="0" noProof="1">
                  <a:solidFill>
                    <a:schemeClr val="tx1"/>
                  </a:solidFill>
                  <a:latin typeface="+mn-lt"/>
                  <a:cs typeface="Calibri Light" panose="020F0302020204030204" pitchFamily="34" charset="0"/>
                </a:rPr>
                <a:t>:</a:t>
              </a:r>
            </a:p>
            <a:p>
              <a:pPr marL="143991" indent="-143991">
                <a:lnSpc>
                  <a:spcPct val="100000"/>
                </a:lnSpc>
                <a:buSzPct val="85000"/>
                <a:buFont typeface="Arial" panose="020B0604020202020204" pitchFamily="34" charset="0"/>
                <a:buChar char="•"/>
              </a:pPr>
              <a:endParaRPr lang="nl-NL" sz="1050" b="0" i="0" u="none" baseline="0" noProof="1">
                <a:solidFill>
                  <a:schemeClr val="tx1"/>
                </a:solidFill>
                <a:latin typeface="+mn-lt"/>
                <a:cs typeface="Calibri Light" panose="020F0302020204030204" pitchFamily="34" charset="0"/>
              </a:endParaRPr>
            </a:p>
            <a:p>
              <a:pPr marL="143991" indent="-143991">
                <a:lnSpc>
                  <a:spcPct val="100000"/>
                </a:lnSpc>
                <a:buSzPct val="85000"/>
                <a:buFont typeface="Arial" panose="020B0604020202020204" pitchFamily="34" charset="0"/>
                <a:buChar char="•"/>
              </a:pPr>
              <a:endParaRPr lang="nl-NL" sz="1050" b="0" i="0" u="none" baseline="0" noProof="1">
                <a:solidFill>
                  <a:schemeClr val="tx1"/>
                </a:solidFill>
                <a:latin typeface="+mn-lt"/>
                <a:cs typeface="Calibri Light" panose="020F0302020204030204" pitchFamily="34" charset="0"/>
              </a:endParaRPr>
            </a:p>
            <a:p>
              <a:pPr marL="143991" indent="-143991">
                <a:lnSpc>
                  <a:spcPct val="100000"/>
                </a:lnSpc>
                <a:buSzPct val="85000"/>
                <a:buFont typeface="Arial" panose="020B0604020202020204" pitchFamily="34" charset="0"/>
                <a:buChar char="•"/>
              </a:pPr>
              <a:endParaRPr lang="nl-NL" sz="1050" b="0" i="0" u="none" baseline="0" noProof="1">
                <a:solidFill>
                  <a:schemeClr val="tx1"/>
                </a:solidFill>
                <a:latin typeface="+mn-lt"/>
                <a:cs typeface="Calibri Light" panose="020F0302020204030204" pitchFamily="34" charset="0"/>
              </a:endParaRPr>
            </a:p>
            <a:p>
              <a:pPr marL="143991" indent="-143991">
                <a:lnSpc>
                  <a:spcPct val="100000"/>
                </a:lnSpc>
                <a:buSzPct val="85000"/>
                <a:buFont typeface="Arial" panose="020B0604020202020204" pitchFamily="34" charset="0"/>
                <a:buChar char="•"/>
              </a:pPr>
              <a:r>
                <a:rPr lang="nl-NL" sz="1050" b="0" i="0" u="none" baseline="0" noProof="1">
                  <a:solidFill>
                    <a:schemeClr val="tx1"/>
                  </a:solidFill>
                  <a:latin typeface="+mn-lt"/>
                  <a:cs typeface="Calibri Light" panose="020F0302020204030204" pitchFamily="34" charset="0"/>
                </a:rPr>
                <a:t>Nu kun je de foto bewegen en daarmee het gewenste deel in beeld schuiven. Ook kun je de foto vergroten/ verkleinen door met de ronde witte greepjes in de hoeken te slepen.</a:t>
              </a:r>
            </a:p>
            <a:p>
              <a:pPr marL="143991" indent="-143991">
                <a:lnSpc>
                  <a:spcPct val="100000"/>
                </a:lnSpc>
                <a:buSzPct val="85000"/>
                <a:buFont typeface="Arial" panose="020B0604020202020204" pitchFamily="34" charset="0"/>
                <a:buChar char="•"/>
              </a:pPr>
              <a:r>
                <a:rPr lang="nl-NL" sz="1050" b="0" i="0" u="none" baseline="0" noProof="1">
                  <a:solidFill>
                    <a:schemeClr val="tx1"/>
                  </a:solidFill>
                  <a:latin typeface="+mn-lt"/>
                  <a:cs typeface="Calibri Light" panose="020F0302020204030204" pitchFamily="34" charset="0"/>
                </a:rPr>
                <a:t>Klik naast het kader om de bijsnijden-functie te verlaten.</a:t>
              </a:r>
            </a:p>
            <a:p>
              <a:pPr marL="0" indent="0">
                <a:lnSpc>
                  <a:spcPct val="100000"/>
                </a:lnSpc>
                <a:buFont typeface="Arial" panose="020B0604020202020204" pitchFamily="34" charset="0"/>
                <a:buNone/>
              </a:pPr>
              <a:endParaRPr lang="nl-NL" sz="1050" b="0" i="0" u="none" baseline="0" noProof="1">
                <a:solidFill>
                  <a:schemeClr val="tx1"/>
                </a:solidFill>
                <a:latin typeface="+mn-lt"/>
                <a:cs typeface="Calibri Light" panose="020F0302020204030204" pitchFamily="34" charset="0"/>
              </a:endParaRPr>
            </a:p>
            <a:p>
              <a:pPr marL="0" indent="0" algn="l" defTabSz="531979" rtl="0" eaLnBrk="1" latinLnBrk="0" hangingPunct="1">
                <a:lnSpc>
                  <a:spcPct val="100000"/>
                </a:lnSpc>
                <a:buFont typeface="Arial" panose="020B0604020202020204" pitchFamily="34" charset="0"/>
                <a:buNone/>
              </a:pPr>
              <a:r>
                <a:rPr lang="nl-NL" sz="1050" b="1" kern="1200" cap="all" baseline="0" noProof="1">
                  <a:solidFill>
                    <a:schemeClr val="tx2"/>
                  </a:solidFill>
                  <a:latin typeface="+mn-lt"/>
                  <a:ea typeface="+mn-ea"/>
                  <a:cs typeface="Calibri Light" panose="020F0302020204030204" pitchFamily="34" charset="0"/>
                </a:rPr>
                <a:t>Andere foto kiezen</a:t>
              </a:r>
            </a:p>
            <a:p>
              <a:pPr marL="0" indent="0" algn="l" defTabSz="531979" rtl="0" eaLnBrk="1" latinLnBrk="0" hangingPunct="1">
                <a:lnSpc>
                  <a:spcPct val="100000"/>
                </a:lnSpc>
                <a:buFont typeface="Arial" panose="020B0604020202020204" pitchFamily="34" charset="0"/>
                <a:buNone/>
              </a:pPr>
              <a:endParaRPr lang="nl-NL" sz="1050" b="0" kern="1200" cap="none" baseline="0" noProof="1">
                <a:solidFill>
                  <a:schemeClr val="tx1"/>
                </a:solidFill>
                <a:latin typeface="+mn-lt"/>
                <a:ea typeface="+mn-ea"/>
                <a:cs typeface="Calibri Light" panose="020F0302020204030204" pitchFamily="34" charset="0"/>
              </a:endParaRPr>
            </a:p>
            <a:p>
              <a:pPr marL="143991" indent="-143991">
                <a:lnSpc>
                  <a:spcPct val="100000"/>
                </a:lnSpc>
                <a:buSzPct val="85000"/>
                <a:buFont typeface="Arial" panose="020B0604020202020204" pitchFamily="34" charset="0"/>
                <a:buChar char="•"/>
              </a:pPr>
              <a:r>
                <a:rPr lang="nl-NL" sz="1050" b="0" i="0" u="none" baseline="0" noProof="1">
                  <a:solidFill>
                    <a:schemeClr val="tx1"/>
                  </a:solidFill>
                  <a:latin typeface="+mn-lt"/>
                  <a:cs typeface="Calibri Light" panose="020F0302020204030204" pitchFamily="34" charset="0"/>
                </a:rPr>
                <a:t>Selecteer de foto.</a:t>
              </a:r>
            </a:p>
            <a:p>
              <a:pPr marL="143991" indent="-143991">
                <a:lnSpc>
                  <a:spcPct val="100000"/>
                </a:lnSpc>
                <a:buSzPct val="85000"/>
                <a:buFont typeface="Arial" panose="020B0604020202020204" pitchFamily="34" charset="0"/>
                <a:buChar char="•"/>
              </a:pPr>
              <a:r>
                <a:rPr lang="nl-NL" sz="1050" b="0" i="0" u="none" baseline="0" noProof="1">
                  <a:solidFill>
                    <a:schemeClr val="tx1"/>
                  </a:solidFill>
                  <a:latin typeface="+mn-lt"/>
                  <a:cs typeface="Calibri Light" panose="020F0302020204030204" pitchFamily="34" charset="0"/>
                </a:rPr>
                <a:t>Druk op </a:t>
              </a:r>
              <a:r>
                <a:rPr lang="nl-NL" sz="1050" b="1" i="0" u="none" baseline="0" noProof="1">
                  <a:solidFill>
                    <a:schemeClr val="tx1"/>
                  </a:solidFill>
                  <a:latin typeface="+mn-lt"/>
                  <a:cs typeface="Calibri Light" panose="020F0302020204030204" pitchFamily="34" charset="0"/>
                </a:rPr>
                <a:t>[Delete]</a:t>
              </a:r>
              <a:endParaRPr lang="nl-NL" sz="1050" b="0" i="0" u="none" baseline="0" noProof="1">
                <a:solidFill>
                  <a:schemeClr val="tx1"/>
                </a:solidFill>
                <a:latin typeface="+mn-lt"/>
                <a:cs typeface="Calibri Light" panose="020F0302020204030204" pitchFamily="34" charset="0"/>
              </a:endParaRPr>
            </a:p>
            <a:p>
              <a:pPr marL="143991" marR="0" lvl="0" indent="-143991" algn="l" defTabSz="829402" rtl="0" eaLnBrk="1" fontAlgn="auto" latinLnBrk="0" hangingPunct="1">
                <a:lnSpc>
                  <a:spcPct val="100000"/>
                </a:lnSpc>
                <a:spcBef>
                  <a:spcPts val="0"/>
                </a:spcBef>
                <a:spcAft>
                  <a:spcPts val="0"/>
                </a:spcAft>
                <a:buClrTx/>
                <a:buSzPct val="85000"/>
                <a:buFont typeface="Arial" panose="020B0604020202020204" pitchFamily="34" charset="0"/>
                <a:buChar char="•"/>
                <a:tabLst/>
                <a:defRPr/>
              </a:pPr>
              <a:r>
                <a:rPr lang="nl-NL" sz="1050" b="0" i="0" u="none" baseline="0" noProof="1">
                  <a:solidFill>
                    <a:schemeClr val="tx1"/>
                  </a:solidFill>
                  <a:latin typeface="+mn-lt"/>
                  <a:cs typeface="Calibri Light" panose="020F0302020204030204" pitchFamily="34" charset="0"/>
                </a:rPr>
                <a:t>Op tab </a:t>
              </a:r>
              <a:r>
                <a:rPr lang="nl-NL" sz="1050" b="1" i="0" u="none" baseline="0" noProof="1">
                  <a:solidFill>
                    <a:schemeClr val="tx1"/>
                  </a:solidFill>
                  <a:latin typeface="+mn-lt"/>
                  <a:cs typeface="Calibri Light" panose="020F0302020204030204" pitchFamily="34" charset="0"/>
                </a:rPr>
                <a:t>Start</a:t>
              </a:r>
              <a:r>
                <a:rPr lang="nl-NL" sz="1050" b="0" i="0" u="none" baseline="0" noProof="1">
                  <a:solidFill>
                    <a:schemeClr val="tx1"/>
                  </a:solidFill>
                  <a:latin typeface="+mn-lt"/>
                  <a:cs typeface="Calibri Light" panose="020F0302020204030204" pitchFamily="34" charset="0"/>
                </a:rPr>
                <a:t>:</a:t>
              </a:r>
              <a:r>
                <a:rPr lang="nl-NL" sz="1050" b="1" i="0" u="none" baseline="0" noProof="1">
                  <a:solidFill>
                    <a:schemeClr val="tx1"/>
                  </a:solidFill>
                  <a:latin typeface="+mn-lt"/>
                  <a:cs typeface="Calibri Light" panose="020F0302020204030204" pitchFamily="34" charset="0"/>
                </a:rPr>
                <a:t> </a:t>
              </a:r>
              <a:r>
                <a:rPr lang="nl-NL" sz="1050" b="0" i="0" u="none" baseline="0" noProof="1">
                  <a:solidFill>
                    <a:schemeClr val="tx1"/>
                  </a:solidFill>
                  <a:latin typeface="+mn-lt"/>
                  <a:cs typeface="Calibri Light" panose="020F0302020204030204" pitchFamily="34" charset="0"/>
                </a:rPr>
                <a:t>klik op </a:t>
              </a:r>
              <a:r>
                <a:rPr lang="nl-NL" sz="1050" b="1" i="0" u="none" baseline="0" noProof="1">
                  <a:solidFill>
                    <a:schemeClr val="tx1"/>
                  </a:solidFill>
                  <a:latin typeface="+mn-lt"/>
                  <a:cs typeface="Calibri Light" panose="020F0302020204030204" pitchFamily="34" charset="0"/>
                </a:rPr>
                <a:t>Opnieuw instellen</a:t>
              </a:r>
              <a:r>
                <a:rPr lang="nl-NL" sz="1050" b="0" i="0" u="none" baseline="0" noProof="1">
                  <a:solidFill>
                    <a:schemeClr val="tx1"/>
                  </a:solidFill>
                  <a:latin typeface="+mn-lt"/>
                  <a:cs typeface="Calibri Light" panose="020F0302020204030204" pitchFamily="34" charset="0"/>
                </a:rPr>
                <a:t>:</a:t>
              </a:r>
            </a:p>
            <a:p>
              <a:pPr marL="143991" marR="0" lvl="0" indent="-143991" algn="l" defTabSz="829402" rtl="0" eaLnBrk="1" fontAlgn="auto" latinLnBrk="0" hangingPunct="1">
                <a:lnSpc>
                  <a:spcPct val="100000"/>
                </a:lnSpc>
                <a:spcBef>
                  <a:spcPts val="0"/>
                </a:spcBef>
                <a:spcAft>
                  <a:spcPts val="0"/>
                </a:spcAft>
                <a:buClrTx/>
                <a:buSzPct val="85000"/>
                <a:buFont typeface="Arial" panose="020B0604020202020204" pitchFamily="34" charset="0"/>
                <a:buChar char="•"/>
                <a:tabLst/>
                <a:defRPr/>
              </a:pPr>
              <a:endParaRPr lang="nl-NL" sz="1050" b="0" i="0" u="none" baseline="0" noProof="1">
                <a:solidFill>
                  <a:schemeClr val="tx1"/>
                </a:solidFill>
                <a:latin typeface="+mn-lt"/>
                <a:cs typeface="Calibri Light" panose="020F0302020204030204" pitchFamily="34" charset="0"/>
              </a:endParaRPr>
            </a:p>
            <a:p>
              <a:pPr marL="143991" marR="0" lvl="0" indent="-143991" algn="l" defTabSz="829402" rtl="0" eaLnBrk="1" fontAlgn="auto" latinLnBrk="0" hangingPunct="1">
                <a:lnSpc>
                  <a:spcPct val="100000"/>
                </a:lnSpc>
                <a:spcBef>
                  <a:spcPts val="0"/>
                </a:spcBef>
                <a:spcAft>
                  <a:spcPts val="0"/>
                </a:spcAft>
                <a:buClrTx/>
                <a:buSzPct val="85000"/>
                <a:buFont typeface="Arial" panose="020B0604020202020204" pitchFamily="34" charset="0"/>
                <a:buChar char="•"/>
                <a:tabLst/>
                <a:defRPr/>
              </a:pPr>
              <a:endParaRPr lang="nl-NL" sz="1050" b="1" i="0" u="none" baseline="0" noProof="1">
                <a:solidFill>
                  <a:schemeClr val="tx1"/>
                </a:solidFill>
                <a:latin typeface="+mn-lt"/>
                <a:cs typeface="Calibri Light" panose="020F0302020204030204" pitchFamily="34" charset="0"/>
              </a:endParaRPr>
            </a:p>
            <a:p>
              <a:pPr marL="143991" indent="-143991">
                <a:lnSpc>
                  <a:spcPct val="100000"/>
                </a:lnSpc>
                <a:buSzPct val="85000"/>
                <a:buFont typeface="Arial" panose="020B0604020202020204" pitchFamily="34" charset="0"/>
                <a:buChar char="•"/>
              </a:pPr>
              <a:r>
                <a:rPr lang="nl-NL" sz="1050" b="0" i="0" u="none" baseline="0" noProof="1">
                  <a:solidFill>
                    <a:schemeClr val="tx1"/>
                  </a:solidFill>
                  <a:latin typeface="+mn-lt"/>
                  <a:cs typeface="Calibri Light" panose="020F0302020204030204" pitchFamily="34" charset="0"/>
                </a:rPr>
                <a:t>Kies een nieuwe foto volgens de aanwijzingen.</a:t>
              </a:r>
            </a:p>
          </p:txBody>
        </p:sp>
        <p:cxnSp>
          <p:nvCxnSpPr>
            <p:cNvPr id="22" name="Lijn">
              <a:extLst>
                <a:ext uri="{FF2B5EF4-FFF2-40B4-BE49-F238E27FC236}">
                  <a16:creationId xmlns:a16="http://schemas.microsoft.com/office/drawing/2014/main" id="{30BF0778-53BB-4E74-C31E-A2D86F0580D2}"/>
                </a:ext>
              </a:extLst>
            </p:cNvPr>
            <p:cNvCxnSpPr>
              <a:cxnSpLocks/>
            </p:cNvCxnSpPr>
            <p:nvPr userDrawn="1"/>
          </p:nvCxnSpPr>
          <p:spPr>
            <a:xfrm>
              <a:off x="6633481" y="1584000"/>
              <a:ext cx="230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Lijn">
              <a:extLst>
                <a:ext uri="{FF2B5EF4-FFF2-40B4-BE49-F238E27FC236}">
                  <a16:creationId xmlns:a16="http://schemas.microsoft.com/office/drawing/2014/main" id="{9B2AEEBC-B5A8-5BCB-DE68-98C6B6BC9DB8}"/>
                </a:ext>
              </a:extLst>
            </p:cNvPr>
            <p:cNvCxnSpPr>
              <a:cxnSpLocks/>
            </p:cNvCxnSpPr>
            <p:nvPr userDrawn="1"/>
          </p:nvCxnSpPr>
          <p:spPr>
            <a:xfrm>
              <a:off x="6633481" y="5267953"/>
              <a:ext cx="230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Icon Bijsnijden" descr="Afbeelding met tafel&#10;&#10;Automatisch gegenereerde beschrijving">
              <a:extLst>
                <a:ext uri="{FF2B5EF4-FFF2-40B4-BE49-F238E27FC236}">
                  <a16:creationId xmlns:a16="http://schemas.microsoft.com/office/drawing/2014/main" id="{6D3DB487-CD51-B66D-E3D6-221CBF660CF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504454" y="3015878"/>
              <a:ext cx="562053" cy="724001"/>
            </a:xfrm>
            <a:prstGeom prst="rect">
              <a:avLst/>
            </a:prstGeom>
          </p:spPr>
        </p:pic>
        <p:pic>
          <p:nvPicPr>
            <p:cNvPr id="25" name="Icon Opnieuw instellen">
              <a:extLst>
                <a:ext uri="{FF2B5EF4-FFF2-40B4-BE49-F238E27FC236}">
                  <a16:creationId xmlns:a16="http://schemas.microsoft.com/office/drawing/2014/main" id="{0B96694E-4359-40EF-865D-08B979BE1E1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066700" y="6126004"/>
              <a:ext cx="1181265" cy="257211"/>
            </a:xfrm>
            <a:prstGeom prst="rect">
              <a:avLst/>
            </a:prstGeom>
          </p:spPr>
        </p:pic>
      </p:grpSp>
      <p:grpSp>
        <p:nvGrpSpPr>
          <p:cNvPr id="26" name="Tip Dia herstellen">
            <a:extLst>
              <a:ext uri="{FF2B5EF4-FFF2-40B4-BE49-F238E27FC236}">
                <a16:creationId xmlns:a16="http://schemas.microsoft.com/office/drawing/2014/main" id="{6E95BF64-A62F-1E13-E2D7-636B27DD6CEF}"/>
              </a:ext>
            </a:extLst>
          </p:cNvPr>
          <p:cNvGrpSpPr/>
          <p:nvPr userDrawn="1"/>
        </p:nvGrpSpPr>
        <p:grpSpPr>
          <a:xfrm>
            <a:off x="9375155" y="1391510"/>
            <a:ext cx="2304000" cy="4362733"/>
            <a:chOff x="9375155" y="1391507"/>
            <a:chExt cx="2304000" cy="4362733"/>
          </a:xfrm>
        </p:grpSpPr>
        <p:sp>
          <p:nvSpPr>
            <p:cNvPr id="27" name="Tip tekst">
              <a:extLst>
                <a:ext uri="{FF2B5EF4-FFF2-40B4-BE49-F238E27FC236}">
                  <a16:creationId xmlns:a16="http://schemas.microsoft.com/office/drawing/2014/main" id="{51F4A9A5-7C68-B597-0571-F6FB677F4BF9}"/>
                </a:ext>
              </a:extLst>
            </p:cNvPr>
            <p:cNvSpPr txBox="1"/>
            <p:nvPr userDrawn="1"/>
          </p:nvSpPr>
          <p:spPr>
            <a:xfrm>
              <a:off x="9375155" y="1391507"/>
              <a:ext cx="2304000" cy="4362733"/>
            </a:xfrm>
            <a:prstGeom prst="rect">
              <a:avLst/>
            </a:prstGeom>
            <a:noFill/>
          </p:spPr>
          <p:txBody>
            <a:bodyPr wrap="square" lIns="0" tIns="0" rIns="0" bIns="0" rtlCol="0">
              <a:spAutoFit/>
            </a:bodyPr>
            <a:lstStyle/>
            <a:p>
              <a:pPr>
                <a:lnSpc>
                  <a:spcPct val="100000"/>
                </a:lnSpc>
              </a:pPr>
              <a:r>
                <a:rPr lang="nl-NL" sz="1050" b="1" cap="all" baseline="0" noProof="1">
                  <a:solidFill>
                    <a:schemeClr val="tx2"/>
                  </a:solidFill>
                  <a:latin typeface="+mn-lt"/>
                  <a:cs typeface="Calibri Light" panose="020F0302020204030204" pitchFamily="34" charset="0"/>
                </a:rPr>
                <a:t>Dia herstellen</a:t>
              </a:r>
            </a:p>
            <a:p>
              <a:pPr>
                <a:lnSpc>
                  <a:spcPct val="100000"/>
                </a:lnSpc>
              </a:pPr>
              <a:endParaRPr lang="nl-NL" sz="1050" b="0" cap="none" baseline="0" noProof="1">
                <a:solidFill>
                  <a:schemeClr val="tx1"/>
                </a:solidFill>
                <a:latin typeface="+mn-lt"/>
                <a:cs typeface="Calibri Light" panose="020F0302020204030204" pitchFamily="34" charset="0"/>
              </a:endParaRPr>
            </a:p>
            <a:p>
              <a:pPr marL="0" marR="0" lvl="0" indent="0" algn="l" defTabSz="531979"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50" b="0" i="0" u="none" baseline="0" noProof="1">
                  <a:solidFill>
                    <a:schemeClr val="tx1"/>
                  </a:solidFill>
                  <a:latin typeface="+mn-lt"/>
                  <a:cs typeface="Calibri Light" panose="020F0302020204030204" pitchFamily="34" charset="0"/>
                </a:rPr>
                <a:t>Als de dia-elementen niet (meer) op de juiste manier (over elkaar) liggen kun je de dia-indeling herstellen:</a:t>
              </a:r>
            </a:p>
            <a:p>
              <a:pPr marL="0" marR="0" lvl="0" indent="0" algn="l" defTabSz="531979"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050" b="0" i="0" u="none" baseline="0" noProof="1">
                <a:solidFill>
                  <a:schemeClr val="tx1"/>
                </a:solidFill>
                <a:latin typeface="+mn-lt"/>
                <a:cs typeface="Calibri Light" panose="020F0302020204030204" pitchFamily="34" charset="0"/>
              </a:endParaRPr>
            </a:p>
            <a:p>
              <a:pPr marL="0" marR="0" lvl="0" indent="0" algn="l" defTabSz="531979"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50" b="0" i="0" u="sng" cap="all" baseline="0" noProof="1">
                  <a:solidFill>
                    <a:schemeClr val="tx2"/>
                  </a:solidFill>
                  <a:latin typeface="+mn-lt"/>
                  <a:cs typeface="Calibri Light" panose="020F0302020204030204" pitchFamily="34" charset="0"/>
                </a:rPr>
                <a:t>Stap 1:</a:t>
              </a:r>
            </a:p>
            <a:p>
              <a:pPr marL="0" marR="0" lvl="0" indent="0" algn="l" defTabSz="531979"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50" b="0" i="0" u="none" baseline="0" noProof="1">
                  <a:solidFill>
                    <a:schemeClr val="tx1"/>
                  </a:solidFill>
                  <a:latin typeface="+mn-lt"/>
                  <a:cs typeface="Calibri Light" panose="020F0302020204030204" pitchFamily="34" charset="0"/>
                </a:rPr>
                <a:t>Verwijder eerst de bijsnijdingen van foto’s op deze dia (anders raken ze in STAP 2 verloren): </a:t>
              </a:r>
            </a:p>
            <a:p>
              <a:pPr marL="143991" marR="0" lvl="1" indent="-143991" algn="l" defTabSz="531979" rtl="0" eaLnBrk="1" fontAlgn="auto" latinLnBrk="0" hangingPunct="1">
                <a:lnSpc>
                  <a:spcPct val="100000"/>
                </a:lnSpc>
                <a:spcBef>
                  <a:spcPts val="0"/>
                </a:spcBef>
                <a:spcAft>
                  <a:spcPts val="0"/>
                </a:spcAft>
                <a:buClrTx/>
                <a:buSzPct val="85000"/>
                <a:buFont typeface="Arial" panose="020B0604020202020204" pitchFamily="34" charset="0"/>
                <a:buChar char="•"/>
                <a:tabLst/>
                <a:defRPr/>
              </a:pPr>
              <a:r>
                <a:rPr lang="nl-NL" sz="1050" b="0" i="0" u="none" kern="1200" baseline="0" noProof="1">
                  <a:solidFill>
                    <a:schemeClr val="tx1"/>
                  </a:solidFill>
                  <a:latin typeface="+mn-lt"/>
                  <a:ea typeface="+mn-ea"/>
                  <a:cs typeface="Calibri Light" panose="020F0302020204030204" pitchFamily="34" charset="0"/>
                </a:rPr>
                <a:t>Klik op de foto. </a:t>
              </a:r>
            </a:p>
            <a:p>
              <a:pPr marL="143991" marR="0" lvl="1" indent="-143991" algn="l" defTabSz="531979" rtl="0" eaLnBrk="1" fontAlgn="auto" latinLnBrk="0" hangingPunct="1">
                <a:lnSpc>
                  <a:spcPct val="100000"/>
                </a:lnSpc>
                <a:spcBef>
                  <a:spcPts val="0"/>
                </a:spcBef>
                <a:spcAft>
                  <a:spcPts val="0"/>
                </a:spcAft>
                <a:buClrTx/>
                <a:buSzPct val="85000"/>
                <a:buFont typeface="Arial" panose="020B0604020202020204" pitchFamily="34" charset="0"/>
                <a:buChar char="•"/>
                <a:tabLst/>
                <a:defRPr/>
              </a:pPr>
              <a:r>
                <a:rPr lang="nl-NL" sz="1050" b="0" i="0" u="none" kern="1200" baseline="0" noProof="1">
                  <a:solidFill>
                    <a:schemeClr val="tx1"/>
                  </a:solidFill>
                  <a:latin typeface="+mn-lt"/>
                  <a:ea typeface="+mn-ea"/>
                  <a:cs typeface="Calibri Light" panose="020F0302020204030204" pitchFamily="34" charset="0"/>
                </a:rPr>
                <a:t>Op tab </a:t>
              </a:r>
              <a:r>
                <a:rPr lang="nl-NL" sz="1050" b="1" i="0" u="none" kern="1200" baseline="0" noProof="1">
                  <a:solidFill>
                    <a:schemeClr val="tx1"/>
                  </a:solidFill>
                  <a:latin typeface="+mn-lt"/>
                  <a:ea typeface="+mn-ea"/>
                  <a:cs typeface="Calibri Light" panose="020F0302020204030204" pitchFamily="34" charset="0"/>
                </a:rPr>
                <a:t>Afbeeldingsopmaak</a:t>
              </a:r>
              <a:r>
                <a:rPr lang="nl-NL" sz="1050" b="0" i="0" u="none" kern="1200" baseline="0" noProof="1">
                  <a:solidFill>
                    <a:schemeClr val="tx1"/>
                  </a:solidFill>
                  <a:latin typeface="+mn-lt"/>
                  <a:ea typeface="+mn-ea"/>
                  <a:cs typeface="Calibri Light" panose="020F0302020204030204" pitchFamily="34" charset="0"/>
                </a:rPr>
                <a:t>: klik op </a:t>
              </a:r>
              <a:r>
                <a:rPr lang="nl-NL" sz="1050" b="1" i="0" u="none" kern="1200" baseline="0" noProof="1">
                  <a:solidFill>
                    <a:schemeClr val="tx1"/>
                  </a:solidFill>
                  <a:latin typeface="+mn-lt"/>
                  <a:ea typeface="+mn-ea"/>
                  <a:cs typeface="Calibri Light" panose="020F0302020204030204" pitchFamily="34" charset="0"/>
                </a:rPr>
                <a:t>Afbeeldingen comprimeren</a:t>
              </a:r>
              <a:r>
                <a:rPr lang="nl-NL" sz="1050" b="0" i="0" u="none" kern="1200" baseline="0" noProof="1">
                  <a:solidFill>
                    <a:schemeClr val="tx1"/>
                  </a:solidFill>
                  <a:latin typeface="+mn-lt"/>
                  <a:ea typeface="+mn-ea"/>
                  <a:cs typeface="Calibri Light" panose="020F0302020204030204" pitchFamily="34" charset="0"/>
                </a:rPr>
                <a:t>:</a:t>
              </a:r>
            </a:p>
            <a:p>
              <a:pPr marL="143991" marR="0" lvl="0" indent="-143991" algn="l" defTabSz="1377955" rtl="0" eaLnBrk="1" fontAlgn="auto" latinLnBrk="0" hangingPunct="1">
                <a:lnSpc>
                  <a:spcPct val="100000"/>
                </a:lnSpc>
                <a:spcBef>
                  <a:spcPts val="0"/>
                </a:spcBef>
                <a:spcAft>
                  <a:spcPts val="0"/>
                </a:spcAft>
                <a:buClrTx/>
                <a:buSzPct val="85000"/>
                <a:buFont typeface="Arial" panose="020B0604020202020204" pitchFamily="34" charset="0"/>
                <a:buChar char="•"/>
                <a:tabLst/>
                <a:defRPr/>
              </a:pPr>
              <a:endParaRPr lang="nl-NL" sz="1050" b="0" i="0" u="none" baseline="0" noProof="1">
                <a:solidFill>
                  <a:schemeClr val="tx1"/>
                </a:solidFill>
                <a:latin typeface="+mn-lt"/>
                <a:cs typeface="Calibri Light" panose="020F0302020204030204" pitchFamily="34" charset="0"/>
              </a:endParaRPr>
            </a:p>
            <a:p>
              <a:pPr marL="143991" marR="0" lvl="0" indent="-143991" algn="l" defTabSz="1377955" rtl="0" eaLnBrk="1" fontAlgn="auto" latinLnBrk="0" hangingPunct="1">
                <a:lnSpc>
                  <a:spcPct val="100000"/>
                </a:lnSpc>
                <a:spcBef>
                  <a:spcPts val="0"/>
                </a:spcBef>
                <a:spcAft>
                  <a:spcPts val="0"/>
                </a:spcAft>
                <a:buClrTx/>
                <a:buSzPct val="85000"/>
                <a:buFont typeface="Arial" panose="020B0604020202020204" pitchFamily="34" charset="0"/>
                <a:buChar char="•"/>
                <a:tabLst/>
                <a:defRPr/>
              </a:pPr>
              <a:endParaRPr lang="nl-NL" sz="1050" b="0" i="0" u="none" baseline="0" noProof="1">
                <a:solidFill>
                  <a:schemeClr val="tx1"/>
                </a:solidFill>
                <a:latin typeface="+mn-lt"/>
                <a:cs typeface="Calibri Light" panose="020F0302020204030204" pitchFamily="34" charset="0"/>
              </a:endParaRPr>
            </a:p>
            <a:p>
              <a:pPr marL="143991" marR="0" lvl="0" indent="-143991" algn="l" defTabSz="1377955" rtl="0" eaLnBrk="1" fontAlgn="auto" latinLnBrk="0" hangingPunct="1">
                <a:lnSpc>
                  <a:spcPct val="100000"/>
                </a:lnSpc>
                <a:spcBef>
                  <a:spcPts val="0"/>
                </a:spcBef>
                <a:spcAft>
                  <a:spcPts val="0"/>
                </a:spcAft>
                <a:buClrTx/>
                <a:buSzPct val="85000"/>
                <a:buFont typeface="Arial" panose="020B0604020202020204" pitchFamily="34" charset="0"/>
                <a:buChar char="•"/>
                <a:tabLst/>
                <a:defRPr/>
              </a:pPr>
              <a:r>
                <a:rPr lang="nl-NL" sz="1050" b="0" i="0" u="none" baseline="0" noProof="1">
                  <a:solidFill>
                    <a:schemeClr val="tx1"/>
                  </a:solidFill>
                  <a:latin typeface="+mn-lt"/>
                  <a:cs typeface="Calibri Light" panose="020F0302020204030204" pitchFamily="34" charset="0"/>
                </a:rPr>
                <a:t>Selecteer </a:t>
              </a:r>
              <a:r>
                <a:rPr lang="nl-NL" sz="1050" b="1" i="0" u="none" baseline="0" noProof="1">
                  <a:solidFill>
                    <a:schemeClr val="tx1"/>
                  </a:solidFill>
                  <a:latin typeface="+mn-lt"/>
                  <a:cs typeface="Calibri Light" panose="020F0302020204030204" pitchFamily="34" charset="0"/>
                </a:rPr>
                <a:t>Bijgesneden gebieden van afbeeldingen verwijderen</a:t>
              </a:r>
              <a:r>
                <a:rPr lang="nl-NL" sz="1050" b="0" i="0" u="none" baseline="0" noProof="1">
                  <a:solidFill>
                    <a:schemeClr val="tx1"/>
                  </a:solidFill>
                  <a:latin typeface="+mn-lt"/>
                  <a:cs typeface="Calibri Light" panose="020F0302020204030204" pitchFamily="34" charset="0"/>
                </a:rPr>
                <a:t> en </a:t>
              </a:r>
              <a:r>
                <a:rPr lang="nl-NL" sz="1050" b="1" i="0" u="none" baseline="0" noProof="1">
                  <a:solidFill>
                    <a:schemeClr val="tx1"/>
                  </a:solidFill>
                  <a:latin typeface="+mn-lt"/>
                  <a:cs typeface="Calibri Light" panose="020F0302020204030204" pitchFamily="34" charset="0"/>
                </a:rPr>
                <a:t>Standaardresolutie gebruiken</a:t>
              </a:r>
              <a:r>
                <a:rPr lang="nl-NL" sz="1050" b="0" i="0" u="none" baseline="0" noProof="1">
                  <a:solidFill>
                    <a:schemeClr val="tx1"/>
                  </a:solidFill>
                  <a:latin typeface="+mn-lt"/>
                  <a:cs typeface="Calibri Light" panose="020F0302020204030204" pitchFamily="34" charset="0"/>
                </a:rPr>
                <a:t>.</a:t>
              </a:r>
            </a:p>
            <a:p>
              <a:pPr marL="143991" marR="0" lvl="0" indent="-143991" algn="l" defTabSz="1377955" rtl="0" eaLnBrk="1" fontAlgn="auto" latinLnBrk="0" hangingPunct="1">
                <a:lnSpc>
                  <a:spcPct val="100000"/>
                </a:lnSpc>
                <a:spcBef>
                  <a:spcPts val="0"/>
                </a:spcBef>
                <a:spcAft>
                  <a:spcPts val="0"/>
                </a:spcAft>
                <a:buClrTx/>
                <a:buSzPct val="85000"/>
                <a:buFont typeface="Arial" panose="020B0604020202020204" pitchFamily="34" charset="0"/>
                <a:buChar char="•"/>
                <a:tabLst/>
                <a:defRPr/>
              </a:pPr>
              <a:r>
                <a:rPr lang="nl-NL" sz="1050" b="0" i="0" u="none" baseline="0" noProof="1">
                  <a:solidFill>
                    <a:schemeClr val="tx1"/>
                  </a:solidFill>
                  <a:latin typeface="+mn-lt"/>
                  <a:cs typeface="Calibri Light" panose="020F0302020204030204" pitchFamily="34" charset="0"/>
                </a:rPr>
                <a:t>Sluit af met een klik op </a:t>
              </a:r>
              <a:r>
                <a:rPr lang="nl-NL" sz="1050" b="1" i="0" u="none" baseline="0" noProof="1">
                  <a:solidFill>
                    <a:schemeClr val="tx1"/>
                  </a:solidFill>
                  <a:latin typeface="+mn-lt"/>
                  <a:cs typeface="Calibri Light" panose="020F0302020204030204" pitchFamily="34" charset="0"/>
                </a:rPr>
                <a:t>OK</a:t>
              </a:r>
              <a:r>
                <a:rPr lang="nl-NL" sz="1050" b="0" i="0" u="none" baseline="0" noProof="1">
                  <a:solidFill>
                    <a:schemeClr val="tx1"/>
                  </a:solidFill>
                  <a:latin typeface="+mn-lt"/>
                  <a:cs typeface="Calibri Light" panose="020F0302020204030204" pitchFamily="34" charset="0"/>
                </a:rPr>
                <a:t>.</a:t>
              </a:r>
            </a:p>
            <a:p>
              <a:pPr marL="0" indent="0">
                <a:lnSpc>
                  <a:spcPct val="100000"/>
                </a:lnSpc>
                <a:buFont typeface="Arial" panose="020B0604020202020204" pitchFamily="34" charset="0"/>
                <a:buNone/>
              </a:pPr>
              <a:endParaRPr lang="nl-NL" sz="1050" b="0" i="0" u="none" baseline="0" noProof="1">
                <a:solidFill>
                  <a:schemeClr val="tx1"/>
                </a:solidFill>
                <a:latin typeface="+mn-lt"/>
                <a:cs typeface="Calibri Light" panose="020F0302020204030204" pitchFamily="34" charset="0"/>
              </a:endParaRPr>
            </a:p>
            <a:p>
              <a:pPr marL="0" marR="0" lvl="0" indent="0" algn="l" defTabSz="531979"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50" b="0" i="0" u="sng" cap="all" baseline="0" noProof="1">
                  <a:solidFill>
                    <a:schemeClr val="tx2"/>
                  </a:solidFill>
                  <a:latin typeface="+mn-lt"/>
                  <a:cs typeface="Calibri Light" panose="020F0302020204030204" pitchFamily="34" charset="0"/>
                </a:rPr>
                <a:t>Stap 2:</a:t>
              </a:r>
            </a:p>
            <a:p>
              <a:pPr marL="143991" indent="-143991">
                <a:lnSpc>
                  <a:spcPct val="100000"/>
                </a:lnSpc>
                <a:buSzPct val="85000"/>
                <a:buFont typeface="Arial" panose="020B0604020202020204" pitchFamily="34" charset="0"/>
                <a:buChar char="•"/>
              </a:pPr>
              <a:r>
                <a:rPr lang="nl-NL" sz="1050" b="0" i="0" u="none" baseline="0" noProof="1">
                  <a:solidFill>
                    <a:schemeClr val="tx1"/>
                  </a:solidFill>
                  <a:latin typeface="+mn-lt"/>
                  <a:cs typeface="Calibri Light" panose="020F0302020204030204" pitchFamily="34" charset="0"/>
                </a:rPr>
                <a:t>Op tab </a:t>
              </a:r>
              <a:r>
                <a:rPr lang="nl-NL" sz="1050" b="1" i="0" u="none" baseline="0" noProof="1">
                  <a:solidFill>
                    <a:schemeClr val="tx1"/>
                  </a:solidFill>
                  <a:latin typeface="+mn-lt"/>
                  <a:cs typeface="Calibri Light" panose="020F0302020204030204" pitchFamily="34" charset="0"/>
                </a:rPr>
                <a:t>Start</a:t>
              </a:r>
              <a:r>
                <a:rPr lang="nl-NL" sz="1050" b="0" i="0" u="none" baseline="0" noProof="1">
                  <a:solidFill>
                    <a:schemeClr val="tx1"/>
                  </a:solidFill>
                  <a:latin typeface="+mn-lt"/>
                  <a:cs typeface="Calibri Light" panose="020F0302020204030204" pitchFamily="34" charset="0"/>
                </a:rPr>
                <a:t>:</a:t>
              </a:r>
              <a:r>
                <a:rPr lang="nl-NL" sz="1050" b="1" i="0" u="none" baseline="0" noProof="1">
                  <a:solidFill>
                    <a:schemeClr val="tx1"/>
                  </a:solidFill>
                  <a:latin typeface="+mn-lt"/>
                  <a:cs typeface="Calibri Light" panose="020F0302020204030204" pitchFamily="34" charset="0"/>
                </a:rPr>
                <a:t> </a:t>
              </a:r>
              <a:r>
                <a:rPr lang="nl-NL" sz="1050" b="0" i="0" u="none" baseline="0" noProof="1">
                  <a:solidFill>
                    <a:schemeClr val="tx1"/>
                  </a:solidFill>
                  <a:latin typeface="+mn-lt"/>
                  <a:cs typeface="Calibri Light" panose="020F0302020204030204" pitchFamily="34" charset="0"/>
                </a:rPr>
                <a:t>klik op </a:t>
              </a:r>
              <a:r>
                <a:rPr lang="nl-NL" sz="1050" b="1" i="0" u="none" baseline="0" noProof="1">
                  <a:solidFill>
                    <a:schemeClr val="tx1"/>
                  </a:solidFill>
                  <a:latin typeface="+mn-lt"/>
                  <a:cs typeface="Calibri Light" panose="020F0302020204030204" pitchFamily="34" charset="0"/>
                </a:rPr>
                <a:t>Opnieuw instellen</a:t>
              </a:r>
              <a:r>
                <a:rPr lang="nl-NL" sz="1050" b="0" i="0" u="none" baseline="0" noProof="1">
                  <a:solidFill>
                    <a:schemeClr val="tx1"/>
                  </a:solidFill>
                  <a:latin typeface="+mn-lt"/>
                  <a:cs typeface="Calibri Light" panose="020F0302020204030204" pitchFamily="34" charset="0"/>
                </a:rPr>
                <a:t>:</a:t>
              </a:r>
            </a:p>
            <a:p>
              <a:pPr marL="0" indent="0">
                <a:lnSpc>
                  <a:spcPct val="100000"/>
                </a:lnSpc>
                <a:buFont typeface="Arial" panose="020B0604020202020204" pitchFamily="34" charset="0"/>
                <a:buNone/>
              </a:pPr>
              <a:endParaRPr lang="nl-NL" sz="1050" b="0" i="0" u="none" baseline="0" noProof="1">
                <a:solidFill>
                  <a:schemeClr val="tx1"/>
                </a:solidFill>
                <a:latin typeface="+mn-lt"/>
                <a:cs typeface="Calibri Light" panose="020F0302020204030204" pitchFamily="34" charset="0"/>
              </a:endParaRPr>
            </a:p>
            <a:p>
              <a:pPr marL="0" indent="0">
                <a:lnSpc>
                  <a:spcPct val="100000"/>
                </a:lnSpc>
                <a:buFont typeface="Arial" panose="020B0604020202020204" pitchFamily="34" charset="0"/>
                <a:buNone/>
              </a:pPr>
              <a:endParaRPr lang="nl-NL" sz="1050" b="0" i="0" u="none" baseline="0" noProof="1">
                <a:solidFill>
                  <a:schemeClr val="tx1"/>
                </a:solidFill>
                <a:latin typeface="+mn-lt"/>
                <a:cs typeface="Calibri Light" panose="020F0302020204030204" pitchFamily="34" charset="0"/>
              </a:endParaRPr>
            </a:p>
            <a:p>
              <a:pPr marL="0" indent="0">
                <a:lnSpc>
                  <a:spcPct val="100000"/>
                </a:lnSpc>
                <a:buFont typeface="Arial" panose="020B0604020202020204" pitchFamily="34" charset="0"/>
                <a:buNone/>
              </a:pPr>
              <a:endParaRPr lang="nl-NL" sz="1050" b="0" i="0" u="none" baseline="0" noProof="1">
                <a:solidFill>
                  <a:schemeClr val="tx1"/>
                </a:solidFill>
                <a:latin typeface="+mn-lt"/>
                <a:cs typeface="Calibri Light" panose="020F0302020204030204" pitchFamily="34" charset="0"/>
              </a:endParaRPr>
            </a:p>
            <a:p>
              <a:pPr marL="0" marR="0" lvl="0" indent="0" algn="l" defTabSz="1377955"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050" b="0" i="0" u="none" baseline="0" noProof="1">
                <a:solidFill>
                  <a:schemeClr val="tx1"/>
                </a:solidFill>
                <a:latin typeface="+mn-lt"/>
                <a:cs typeface="Calibri Light" panose="020F0302020204030204" pitchFamily="34" charset="0"/>
              </a:endParaRPr>
            </a:p>
          </p:txBody>
        </p:sp>
        <p:cxnSp>
          <p:nvCxnSpPr>
            <p:cNvPr id="28" name="Lijn">
              <a:extLst>
                <a:ext uri="{FF2B5EF4-FFF2-40B4-BE49-F238E27FC236}">
                  <a16:creationId xmlns:a16="http://schemas.microsoft.com/office/drawing/2014/main" id="{E0801990-2317-4AF7-AE48-198F9D490D24}"/>
                </a:ext>
              </a:extLst>
            </p:cNvPr>
            <p:cNvCxnSpPr>
              <a:cxnSpLocks/>
            </p:cNvCxnSpPr>
            <p:nvPr userDrawn="1"/>
          </p:nvCxnSpPr>
          <p:spPr>
            <a:xfrm>
              <a:off x="9375155" y="1584000"/>
              <a:ext cx="230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Icon Afbeeldingen comprimeren">
              <a:extLst>
                <a:ext uri="{FF2B5EF4-FFF2-40B4-BE49-F238E27FC236}">
                  <a16:creationId xmlns:a16="http://schemas.microsoft.com/office/drawing/2014/main" id="{87DF4685-7DFB-A3F7-38C5-1856D125198E}"/>
                </a:ext>
              </a:extLst>
            </p:cNvPr>
            <p:cNvPicPr>
              <a:picLocks noChangeAspect="1"/>
            </p:cNvPicPr>
            <p:nvPr userDrawn="1"/>
          </p:nvPicPr>
          <p:blipFill>
            <a:blip r:embed="rId8">
              <a:extLst>
                <a:ext uri="{28A0092B-C50C-407E-A947-70E740481C1C}">
                  <a14:useLocalDpi xmlns:a14="http://schemas.microsoft.com/office/drawing/2010/main" val="0"/>
                </a:ext>
              </a:extLst>
            </a:blip>
            <a:stretch/>
          </p:blipFill>
          <p:spPr>
            <a:xfrm>
              <a:off x="9511434" y="3511245"/>
              <a:ext cx="1705213" cy="228632"/>
            </a:xfrm>
            <a:prstGeom prst="rect">
              <a:avLst/>
            </a:prstGeom>
          </p:spPr>
        </p:pic>
        <p:pic>
          <p:nvPicPr>
            <p:cNvPr id="30" name="Icon Opnieuw instellen">
              <a:extLst>
                <a:ext uri="{FF2B5EF4-FFF2-40B4-BE49-F238E27FC236}">
                  <a16:creationId xmlns:a16="http://schemas.microsoft.com/office/drawing/2014/main" id="{22664560-100E-E1CA-2962-440901477A0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78170" y="5127987"/>
              <a:ext cx="1181265" cy="257211"/>
            </a:xfrm>
            <a:prstGeom prst="rect">
              <a:avLst/>
            </a:prstGeom>
          </p:spPr>
        </p:pic>
      </p:grpSp>
    </p:spTree>
    <p:extLst>
      <p:ext uri="{BB962C8B-B14F-4D97-AF65-F5344CB8AC3E}">
        <p14:creationId xmlns:p14="http://schemas.microsoft.com/office/powerpoint/2010/main" val="39438614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1">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FBC51F-62DF-194D-DAC7-3D7418F76DF9}"/>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6533857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FBC51F-62DF-194D-DAC7-3D7418F76DF9}"/>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7443536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FBC51F-62DF-194D-DAC7-3D7418F76DF9}"/>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274074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4">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FBC51F-62DF-194D-DAC7-3D7418F76DF9}"/>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421632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120761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houdsopgave">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406DB8E5-84B2-470A-B1FE-4C9D260B0BD0}"/>
              </a:ext>
            </a:extLst>
          </p:cNvPr>
          <p:cNvSpPr>
            <a:spLocks noGrp="1"/>
          </p:cNvSpPr>
          <p:nvPr>
            <p:ph type="body" sz="quarter" idx="10" hasCustomPrompt="1"/>
          </p:nvPr>
        </p:nvSpPr>
        <p:spPr>
          <a:xfrm>
            <a:off x="6419461" y="1419324"/>
            <a:ext cx="5365102" cy="5198964"/>
          </a:xfrm>
        </p:spPr>
        <p:txBody>
          <a:bodyPr/>
          <a:lstStyle>
            <a:lvl1pPr marL="504000" indent="-504000">
              <a:spcAft>
                <a:spcPts val="800"/>
              </a:spcAft>
              <a:buFont typeface="+mj-lt"/>
              <a:buAutoNum type="arabicPeriod"/>
              <a:defRPr sz="2800"/>
            </a:lvl1pPr>
          </a:lstStyle>
          <a:p>
            <a:pPr lvl="0"/>
            <a:r>
              <a:rPr lang="nl-NL"/>
              <a:t>Klik om de tekst te bewerken</a:t>
            </a:r>
          </a:p>
          <a:p>
            <a:pPr lvl="0"/>
            <a:endParaRPr lang="nl-NL"/>
          </a:p>
        </p:txBody>
      </p:sp>
      <p:sp>
        <p:nvSpPr>
          <p:cNvPr id="2" name="Rechthoek 1">
            <a:extLst>
              <a:ext uri="{FF2B5EF4-FFF2-40B4-BE49-F238E27FC236}">
                <a16:creationId xmlns:a16="http://schemas.microsoft.com/office/drawing/2014/main" id="{D490F54A-F46A-0DF8-BA82-1AB17CF29D57}"/>
              </a:ext>
            </a:extLst>
          </p:cNvPr>
          <p:cNvSpPr/>
          <p:nvPr userDrawn="1"/>
        </p:nvSpPr>
        <p:spPr>
          <a:xfrm>
            <a:off x="0" y="0"/>
            <a:ext cx="6095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fbeelding 2">
            <a:extLst>
              <a:ext uri="{FF2B5EF4-FFF2-40B4-BE49-F238E27FC236}">
                <a16:creationId xmlns:a16="http://schemas.microsoft.com/office/drawing/2014/main" id="{ACC75536-FD5A-CC68-91B0-CBF231D4B36E}"/>
              </a:ext>
            </a:extLst>
          </p:cNvPr>
          <p:cNvPicPr>
            <a:picLocks noChangeAspect="1"/>
          </p:cNvPicPr>
          <p:nvPr userDrawn="1"/>
        </p:nvPicPr>
        <p:blipFill>
          <a:blip r:embed="rId2"/>
          <a:stretch>
            <a:fillRect/>
          </a:stretch>
        </p:blipFill>
        <p:spPr>
          <a:xfrm>
            <a:off x="817091" y="1204957"/>
            <a:ext cx="4467916" cy="4467916"/>
          </a:xfrm>
          <a:prstGeom prst="rect">
            <a:avLst/>
          </a:prstGeom>
        </p:spPr>
      </p:pic>
      <p:sp>
        <p:nvSpPr>
          <p:cNvPr id="4" name="Titel 3">
            <a:extLst>
              <a:ext uri="{FF2B5EF4-FFF2-40B4-BE49-F238E27FC236}">
                <a16:creationId xmlns:a16="http://schemas.microsoft.com/office/drawing/2014/main" id="{DC8126A4-2031-CE4D-BFC9-2443A0A6089B}"/>
              </a:ext>
            </a:extLst>
          </p:cNvPr>
          <p:cNvSpPr>
            <a:spLocks noGrp="1"/>
          </p:cNvSpPr>
          <p:nvPr>
            <p:ph type="title"/>
          </p:nvPr>
        </p:nvSpPr>
        <p:spPr>
          <a:xfrm>
            <a:off x="6419460" y="426675"/>
            <a:ext cx="5365102" cy="851103"/>
          </a:xfrm>
        </p:spPr>
        <p:txBody>
          <a:bodyPr/>
          <a:lstStyle/>
          <a:p>
            <a:r>
              <a:rPr lang="nl-NL"/>
              <a:t>Klik om stijl te bewerken</a:t>
            </a:r>
          </a:p>
        </p:txBody>
      </p:sp>
    </p:spTree>
    <p:extLst>
      <p:ext uri="{BB962C8B-B14F-4D97-AF65-F5344CB8AC3E}">
        <p14:creationId xmlns:p14="http://schemas.microsoft.com/office/powerpoint/2010/main" val="2918530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houdsopgave met foto">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406DB8E5-84B2-470A-B1FE-4C9D260B0BD0}"/>
              </a:ext>
            </a:extLst>
          </p:cNvPr>
          <p:cNvSpPr>
            <a:spLocks noGrp="1"/>
          </p:cNvSpPr>
          <p:nvPr>
            <p:ph type="body" sz="quarter" idx="10" hasCustomPrompt="1"/>
          </p:nvPr>
        </p:nvSpPr>
        <p:spPr>
          <a:xfrm>
            <a:off x="6418799" y="1419324"/>
            <a:ext cx="5363999" cy="5198964"/>
          </a:xfrm>
        </p:spPr>
        <p:txBody>
          <a:bodyPr/>
          <a:lstStyle>
            <a:lvl1pPr marL="504000" indent="-504000">
              <a:spcAft>
                <a:spcPts val="800"/>
              </a:spcAft>
              <a:buFont typeface="+mj-lt"/>
              <a:buAutoNum type="arabicPeriod"/>
              <a:defRPr sz="2800"/>
            </a:lvl1pPr>
          </a:lstStyle>
          <a:p>
            <a:pPr lvl="0"/>
            <a:r>
              <a:rPr lang="nl-NL"/>
              <a:t>Klik om de tekst te bewerken</a:t>
            </a:r>
          </a:p>
          <a:p>
            <a:pPr lvl="0"/>
            <a:endParaRPr lang="nl-NL"/>
          </a:p>
        </p:txBody>
      </p:sp>
      <p:sp>
        <p:nvSpPr>
          <p:cNvPr id="2" name="Tijdelijke aanduiding voor afbeelding 8">
            <a:extLst>
              <a:ext uri="{FF2B5EF4-FFF2-40B4-BE49-F238E27FC236}">
                <a16:creationId xmlns:a16="http://schemas.microsoft.com/office/drawing/2014/main" id="{21DAF697-220B-9340-7E82-355FD2CFC9D5}"/>
              </a:ext>
            </a:extLst>
          </p:cNvPr>
          <p:cNvSpPr>
            <a:spLocks noGrp="1"/>
          </p:cNvSpPr>
          <p:nvPr>
            <p:ph type="pic" sz="quarter" idx="11"/>
          </p:nvPr>
        </p:nvSpPr>
        <p:spPr>
          <a:xfrm>
            <a:off x="0" y="0"/>
            <a:ext cx="6096000" cy="6857999"/>
          </a:xfrm>
          <a:blipFill>
            <a:blip r:embed="rId2"/>
            <a:stretch>
              <a:fillRect/>
            </a:stretch>
          </a:blipFill>
        </p:spPr>
        <p:txBody>
          <a:bodyPr bIns="972000" anchor="ctr" anchorCtr="0"/>
          <a:lstStyle>
            <a:lvl1pPr marL="0" indent="0" algn="ctr">
              <a:buNone/>
              <a:defRPr sz="1800">
                <a:solidFill>
                  <a:schemeClr val="tx1"/>
                </a:solidFill>
              </a:defRPr>
            </a:lvl1pPr>
          </a:lstStyle>
          <a:p>
            <a:endParaRPr lang="en-GB"/>
          </a:p>
        </p:txBody>
      </p:sp>
      <p:sp>
        <p:nvSpPr>
          <p:cNvPr id="3" name="Titel 2">
            <a:extLst>
              <a:ext uri="{FF2B5EF4-FFF2-40B4-BE49-F238E27FC236}">
                <a16:creationId xmlns:a16="http://schemas.microsoft.com/office/drawing/2014/main" id="{553AD086-70C5-54BC-F339-7C05424DD580}"/>
              </a:ext>
            </a:extLst>
          </p:cNvPr>
          <p:cNvSpPr>
            <a:spLocks noGrp="1"/>
          </p:cNvSpPr>
          <p:nvPr>
            <p:ph type="title"/>
          </p:nvPr>
        </p:nvSpPr>
        <p:spPr>
          <a:xfrm>
            <a:off x="6418798" y="426675"/>
            <a:ext cx="5363999" cy="851103"/>
          </a:xfrm>
        </p:spPr>
        <p:txBody>
          <a:bodyPr/>
          <a:lstStyle/>
          <a:p>
            <a:r>
              <a:rPr lang="nl-NL"/>
              <a:t>Klik om stijl te bewerken</a:t>
            </a:r>
          </a:p>
        </p:txBody>
      </p:sp>
    </p:spTree>
    <p:extLst>
      <p:ext uri="{BB962C8B-B14F-4D97-AF65-F5344CB8AC3E}">
        <p14:creationId xmlns:p14="http://schemas.microsoft.com/office/powerpoint/2010/main" val="820459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oofdstukdia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1AC6E-F6DB-1BE9-F643-D4125B4F7B64}"/>
              </a:ext>
            </a:extLst>
          </p:cNvPr>
          <p:cNvSpPr>
            <a:spLocks noGrp="1"/>
          </p:cNvSpPr>
          <p:nvPr>
            <p:ph type="title" hasCustomPrompt="1"/>
          </p:nvPr>
        </p:nvSpPr>
        <p:spPr>
          <a:xfrm>
            <a:off x="1216550" y="4249785"/>
            <a:ext cx="10656362" cy="2540628"/>
          </a:xfrm>
        </p:spPr>
        <p:txBody>
          <a:bodyPr/>
          <a:lstStyle>
            <a:lvl1pPr>
              <a:defRPr sz="6400" b="0"/>
            </a:lvl1pPr>
          </a:lstStyle>
          <a:p>
            <a:r>
              <a:rPr lang="nl-NL"/>
              <a:t>Klik om titel te bewerken</a:t>
            </a:r>
            <a:endParaRPr lang="en-GB"/>
          </a:p>
        </p:txBody>
      </p:sp>
      <p:sp>
        <p:nvSpPr>
          <p:cNvPr id="6" name="Tijdelijke aanduiding voor tekst 5">
            <a:extLst>
              <a:ext uri="{FF2B5EF4-FFF2-40B4-BE49-F238E27FC236}">
                <a16:creationId xmlns:a16="http://schemas.microsoft.com/office/drawing/2014/main" id="{025022B7-A22B-C262-47C7-04ECB9B7F9BE}"/>
              </a:ext>
            </a:extLst>
          </p:cNvPr>
          <p:cNvSpPr>
            <a:spLocks noGrp="1"/>
          </p:cNvSpPr>
          <p:nvPr>
            <p:ph type="body" sz="quarter" idx="10" hasCustomPrompt="1"/>
          </p:nvPr>
        </p:nvSpPr>
        <p:spPr>
          <a:xfrm>
            <a:off x="239134" y="4249785"/>
            <a:ext cx="961514" cy="914400"/>
          </a:xfrm>
        </p:spPr>
        <p:txBody>
          <a:bodyPr/>
          <a:lstStyle>
            <a:lvl1pPr marL="0" indent="0">
              <a:lnSpc>
                <a:spcPct val="85000"/>
              </a:lnSpc>
              <a:buNone/>
              <a:defRPr sz="6400"/>
            </a:lvl1pPr>
          </a:lstStyle>
          <a:p>
            <a:pPr lvl="0"/>
            <a:r>
              <a:rPr lang="nl-NL"/>
              <a:t>1.</a:t>
            </a:r>
            <a:endParaRPr lang="en-GB"/>
          </a:p>
        </p:txBody>
      </p:sp>
    </p:spTree>
    <p:extLst>
      <p:ext uri="{BB962C8B-B14F-4D97-AF65-F5344CB8AC3E}">
        <p14:creationId xmlns:p14="http://schemas.microsoft.com/office/powerpoint/2010/main" val="303770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Hoofdstukdia 1">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1AC6E-F6DB-1BE9-F643-D4125B4F7B64}"/>
              </a:ext>
            </a:extLst>
          </p:cNvPr>
          <p:cNvSpPr>
            <a:spLocks noGrp="1"/>
          </p:cNvSpPr>
          <p:nvPr>
            <p:ph type="title" hasCustomPrompt="1"/>
          </p:nvPr>
        </p:nvSpPr>
        <p:spPr>
          <a:xfrm>
            <a:off x="1216550" y="4249785"/>
            <a:ext cx="10656362" cy="2540628"/>
          </a:xfrm>
        </p:spPr>
        <p:txBody>
          <a:bodyPr/>
          <a:lstStyle>
            <a:lvl1pPr>
              <a:defRPr sz="6400" b="0"/>
            </a:lvl1pPr>
          </a:lstStyle>
          <a:p>
            <a:r>
              <a:rPr lang="nl-NL"/>
              <a:t>Klik om titel te bewerken</a:t>
            </a:r>
            <a:endParaRPr lang="en-GB"/>
          </a:p>
        </p:txBody>
      </p:sp>
      <p:sp>
        <p:nvSpPr>
          <p:cNvPr id="6" name="Tijdelijke aanduiding voor tekst 5">
            <a:extLst>
              <a:ext uri="{FF2B5EF4-FFF2-40B4-BE49-F238E27FC236}">
                <a16:creationId xmlns:a16="http://schemas.microsoft.com/office/drawing/2014/main" id="{025022B7-A22B-C262-47C7-04ECB9B7F9BE}"/>
              </a:ext>
            </a:extLst>
          </p:cNvPr>
          <p:cNvSpPr>
            <a:spLocks noGrp="1"/>
          </p:cNvSpPr>
          <p:nvPr>
            <p:ph type="body" sz="quarter" idx="10" hasCustomPrompt="1"/>
          </p:nvPr>
        </p:nvSpPr>
        <p:spPr>
          <a:xfrm>
            <a:off x="239134" y="4249785"/>
            <a:ext cx="961514" cy="914400"/>
          </a:xfrm>
        </p:spPr>
        <p:txBody>
          <a:bodyPr/>
          <a:lstStyle>
            <a:lvl1pPr marL="0" indent="0">
              <a:lnSpc>
                <a:spcPct val="85000"/>
              </a:lnSpc>
              <a:buNone/>
              <a:defRPr sz="6400"/>
            </a:lvl1pPr>
          </a:lstStyle>
          <a:p>
            <a:pPr lvl="0"/>
            <a:r>
              <a:rPr lang="nl-NL"/>
              <a:t>1.</a:t>
            </a:r>
            <a:endParaRPr lang="en-GB"/>
          </a:p>
        </p:txBody>
      </p:sp>
    </p:spTree>
    <p:extLst>
      <p:ext uri="{BB962C8B-B14F-4D97-AF65-F5344CB8AC3E}">
        <p14:creationId xmlns:p14="http://schemas.microsoft.com/office/powerpoint/2010/main" val="655388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8.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4.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9.png"/><Relationship Id="rId4" Type="http://schemas.openxmlformats.org/officeDocument/2006/relationships/slideLayout" Target="../slideLayouts/slideLayout29.xml"/><Relationship Id="rId9"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9.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8.png"/><Relationship Id="rId5" Type="http://schemas.openxmlformats.org/officeDocument/2006/relationships/theme" Target="../theme/theme6.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3.xml"/><Relationship Id="rId7" Type="http://schemas.openxmlformats.org/officeDocument/2006/relationships/image" Target="../media/image8.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9.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B40F12D-8035-4195-930D-B791F468267A}"/>
              </a:ext>
            </a:extLst>
          </p:cNvPr>
          <p:cNvSpPr>
            <a:spLocks noGrp="1"/>
          </p:cNvSpPr>
          <p:nvPr>
            <p:ph type="title"/>
          </p:nvPr>
        </p:nvSpPr>
        <p:spPr>
          <a:xfrm>
            <a:off x="259531" y="417257"/>
            <a:ext cx="11613381" cy="851103"/>
          </a:xfrm>
          <a:prstGeom prst="rect">
            <a:avLst/>
          </a:prstGeom>
          <a:noFill/>
        </p:spPr>
        <p:txBody>
          <a:bodyPr vert="horz" wrap="square" lIns="0" tIns="0" rIns="0" bIns="0" rtlCol="0" anchor="t" anchorCtr="0">
            <a:noAutofit/>
          </a:bodyPr>
          <a:lstStyle/>
          <a:p>
            <a:r>
              <a:rPr lang="nl-NL"/>
              <a:t>Klik om titel te bewerken</a:t>
            </a:r>
          </a:p>
        </p:txBody>
      </p:sp>
    </p:spTree>
    <p:extLst>
      <p:ext uri="{BB962C8B-B14F-4D97-AF65-F5344CB8AC3E}">
        <p14:creationId xmlns:p14="http://schemas.microsoft.com/office/powerpoint/2010/main" val="232253287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808" r:id="rId3"/>
    <p:sldLayoutId id="2147483809" r:id="rId4"/>
    <p:sldLayoutId id="2147483729" r:id="rId5"/>
  </p:sldLayoutIdLst>
  <p:hf sldNum="0" hdr="0" ftr="0" dt="0"/>
  <p:txStyles>
    <p:titleStyle>
      <a:lvl1pPr algn="l" defTabSz="1177226" rtl="0" eaLnBrk="1" latinLnBrk="0" hangingPunct="1">
        <a:lnSpc>
          <a:spcPct val="85000"/>
        </a:lnSpc>
        <a:spcBef>
          <a:spcPct val="0"/>
        </a:spcBef>
        <a:buNone/>
        <a:defRPr sz="6400" b="1" kern="1200" cap="none" spc="0" baseline="0">
          <a:solidFill>
            <a:schemeClr val="bg1"/>
          </a:solidFill>
          <a:effectLst/>
          <a:latin typeface="+mj-lt"/>
          <a:ea typeface="+mj-ea"/>
          <a:cs typeface="+mj-cs"/>
        </a:defRPr>
      </a:lvl1pPr>
    </p:titleStyle>
    <p:bodyStyle>
      <a:lvl1pPr marL="324432" indent="-324432" algn="l" defTabSz="1177226" rtl="0" eaLnBrk="1" latinLnBrk="0" hangingPunct="1">
        <a:lnSpc>
          <a:spcPct val="110000"/>
        </a:lnSpc>
        <a:spcBef>
          <a:spcPts val="0"/>
        </a:spcBef>
        <a:buClr>
          <a:schemeClr val="tx1"/>
        </a:buClr>
        <a:buSzPct val="140000"/>
        <a:buFont typeface="Arial" panose="05050102010706020507" pitchFamily="18" charset="2"/>
        <a:buChar char="·"/>
        <a:defRPr sz="3800" kern="1200" spc="0" baseline="0">
          <a:solidFill>
            <a:schemeClr val="tx1"/>
          </a:solidFill>
          <a:latin typeface="+mn-lt"/>
          <a:ea typeface="+mn-ea"/>
          <a:cs typeface="+mn-cs"/>
        </a:defRPr>
      </a:lvl1pPr>
      <a:lvl2pPr marL="648865" indent="-324432" algn="l" defTabSz="1177226" rtl="0" eaLnBrk="1" latinLnBrk="0" hangingPunct="1">
        <a:lnSpc>
          <a:spcPct val="110000"/>
        </a:lnSpc>
        <a:spcBef>
          <a:spcPts val="0"/>
        </a:spcBef>
        <a:buClr>
          <a:schemeClr val="tx1"/>
        </a:buClr>
        <a:buSzPct val="110000"/>
        <a:buFont typeface="Arial" panose="02070309020205020404" pitchFamily="49" charset="0"/>
        <a:buChar char="o"/>
        <a:defRPr sz="3800" kern="1200" spc="0" baseline="0">
          <a:solidFill>
            <a:schemeClr val="tx1"/>
          </a:solidFill>
          <a:latin typeface="+mn-lt"/>
          <a:ea typeface="+mn-ea"/>
          <a:cs typeface="+mn-cs"/>
        </a:defRPr>
      </a:lvl2pPr>
      <a:lvl3pPr marL="973299" indent="-324432" algn="l" defTabSz="1177226" rtl="0" eaLnBrk="1" latinLnBrk="0" hangingPunct="1">
        <a:lnSpc>
          <a:spcPct val="110000"/>
        </a:lnSpc>
        <a:spcBef>
          <a:spcPts val="0"/>
        </a:spcBef>
        <a:buClr>
          <a:schemeClr val="tx1"/>
        </a:buClr>
        <a:buSzPct val="100000"/>
        <a:buFont typeface="Arial" panose="05000000000000000000" pitchFamily="2" charset="2"/>
        <a:buChar char="§"/>
        <a:defRPr sz="3800" kern="1200" spc="0" baseline="0">
          <a:solidFill>
            <a:schemeClr val="tx1"/>
          </a:solidFill>
          <a:latin typeface="+mn-lt"/>
          <a:ea typeface="+mn-ea"/>
          <a:cs typeface="+mn-cs"/>
        </a:defRPr>
      </a:lvl3pPr>
      <a:lvl4pPr marL="0" indent="0" algn="l" defTabSz="1177226" rtl="0" eaLnBrk="1" latinLnBrk="0" hangingPunct="1">
        <a:lnSpc>
          <a:spcPct val="110000"/>
        </a:lnSpc>
        <a:spcBef>
          <a:spcPts val="0"/>
        </a:spcBef>
        <a:buClrTx/>
        <a:buSzPct val="25000"/>
        <a:buFont typeface="Arial" panose="020B0604030504040204" pitchFamily="34" charset="0"/>
        <a:buChar char="'"/>
        <a:defRPr sz="3800" kern="1200" spc="0" baseline="0">
          <a:solidFill>
            <a:schemeClr val="tx1"/>
          </a:solidFill>
          <a:latin typeface="+mn-lt"/>
          <a:ea typeface="+mn-ea"/>
          <a:cs typeface="+mn-cs"/>
        </a:defRPr>
      </a:lvl4pPr>
      <a:lvl5pPr marL="0" indent="0" algn="l" defTabSz="1177226" rtl="0" eaLnBrk="1" latinLnBrk="0" hangingPunct="1">
        <a:lnSpc>
          <a:spcPct val="110000"/>
        </a:lnSpc>
        <a:spcBef>
          <a:spcPts val="0"/>
        </a:spcBef>
        <a:buClr>
          <a:schemeClr val="tx1"/>
        </a:buClr>
        <a:buSzPct val="25000"/>
        <a:buFontTx/>
        <a:buNone/>
        <a:defRPr sz="3800" b="0" kern="1200" cap="all" spc="0" baseline="0">
          <a:solidFill>
            <a:schemeClr val="tx2"/>
          </a:solidFill>
          <a:latin typeface="+mn-lt"/>
          <a:ea typeface="+mn-ea"/>
          <a:cs typeface="+mn-cs"/>
        </a:defRPr>
      </a:lvl5pPr>
      <a:lvl6pPr marL="3237376"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6pPr>
      <a:lvl7pPr marL="3825989"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7pPr>
      <a:lvl8pPr marL="4414602"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8pPr>
      <a:lvl9pPr marL="5003215"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9pPr>
    </p:bodyStyle>
    <p:otherStyle>
      <a:defPPr>
        <a:defRPr lang="nl-NL"/>
      </a:defPPr>
      <a:lvl1pPr marL="0" algn="l" defTabSz="1177226" rtl="0" eaLnBrk="1" latinLnBrk="0" hangingPunct="1">
        <a:defRPr sz="2317" kern="1200">
          <a:solidFill>
            <a:schemeClr val="tx1"/>
          </a:solidFill>
          <a:latin typeface="+mn-lt"/>
          <a:ea typeface="+mn-ea"/>
          <a:cs typeface="+mn-cs"/>
        </a:defRPr>
      </a:lvl1pPr>
      <a:lvl2pPr marL="588614" algn="l" defTabSz="1177226" rtl="0" eaLnBrk="1" latinLnBrk="0" hangingPunct="1">
        <a:defRPr sz="2317" kern="1200">
          <a:solidFill>
            <a:schemeClr val="tx1"/>
          </a:solidFill>
          <a:latin typeface="+mn-lt"/>
          <a:ea typeface="+mn-ea"/>
          <a:cs typeface="+mn-cs"/>
        </a:defRPr>
      </a:lvl2pPr>
      <a:lvl3pPr marL="1177226" algn="l" defTabSz="1177226" rtl="0" eaLnBrk="1" latinLnBrk="0" hangingPunct="1">
        <a:defRPr sz="2317" kern="1200">
          <a:solidFill>
            <a:schemeClr val="tx1"/>
          </a:solidFill>
          <a:latin typeface="+mn-lt"/>
          <a:ea typeface="+mn-ea"/>
          <a:cs typeface="+mn-cs"/>
        </a:defRPr>
      </a:lvl3pPr>
      <a:lvl4pPr marL="1765840" algn="l" defTabSz="1177226" rtl="0" eaLnBrk="1" latinLnBrk="0" hangingPunct="1">
        <a:defRPr sz="2317" kern="1200">
          <a:solidFill>
            <a:schemeClr val="tx1"/>
          </a:solidFill>
          <a:latin typeface="+mn-lt"/>
          <a:ea typeface="+mn-ea"/>
          <a:cs typeface="+mn-cs"/>
        </a:defRPr>
      </a:lvl4pPr>
      <a:lvl5pPr marL="2354456" algn="l" defTabSz="1177226" rtl="0" eaLnBrk="1" latinLnBrk="0" hangingPunct="1">
        <a:defRPr sz="2317" kern="1200">
          <a:solidFill>
            <a:schemeClr val="tx1"/>
          </a:solidFill>
          <a:latin typeface="+mn-lt"/>
          <a:ea typeface="+mn-ea"/>
          <a:cs typeface="+mn-cs"/>
        </a:defRPr>
      </a:lvl5pPr>
      <a:lvl6pPr marL="2943068" algn="l" defTabSz="1177226" rtl="0" eaLnBrk="1" latinLnBrk="0" hangingPunct="1">
        <a:defRPr sz="2317" kern="1200">
          <a:solidFill>
            <a:schemeClr val="tx1"/>
          </a:solidFill>
          <a:latin typeface="+mn-lt"/>
          <a:ea typeface="+mn-ea"/>
          <a:cs typeface="+mn-cs"/>
        </a:defRPr>
      </a:lvl6pPr>
      <a:lvl7pPr marL="3531681" algn="l" defTabSz="1177226" rtl="0" eaLnBrk="1" latinLnBrk="0" hangingPunct="1">
        <a:defRPr sz="2317" kern="1200">
          <a:solidFill>
            <a:schemeClr val="tx1"/>
          </a:solidFill>
          <a:latin typeface="+mn-lt"/>
          <a:ea typeface="+mn-ea"/>
          <a:cs typeface="+mn-cs"/>
        </a:defRPr>
      </a:lvl7pPr>
      <a:lvl8pPr marL="4120297" algn="l" defTabSz="1177226" rtl="0" eaLnBrk="1" latinLnBrk="0" hangingPunct="1">
        <a:defRPr sz="2317" kern="1200">
          <a:solidFill>
            <a:schemeClr val="tx1"/>
          </a:solidFill>
          <a:latin typeface="+mn-lt"/>
          <a:ea typeface="+mn-ea"/>
          <a:cs typeface="+mn-cs"/>
        </a:defRPr>
      </a:lvl8pPr>
      <a:lvl9pPr marL="4708909" algn="l" defTabSz="1177226" rtl="0" eaLnBrk="1" latinLnBrk="0" hangingPunct="1">
        <a:defRPr sz="231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840" userDrawn="1">
          <p15:clr>
            <a:srgbClr val="F26B43"/>
          </p15:clr>
        </p15:guide>
        <p15:guide id="3" orient="horz" pos="2160" userDrawn="1">
          <p15:clr>
            <a:srgbClr val="F26B43"/>
          </p15:clr>
        </p15:guide>
        <p15:guide id="4" pos="196" userDrawn="1">
          <p15:clr>
            <a:srgbClr val="F26B43"/>
          </p15:clr>
        </p15:guide>
        <p15:guide id="5" orient="horz" pos="4133" userDrawn="1">
          <p15:clr>
            <a:srgbClr val="F26B43"/>
          </p15:clr>
        </p15:guide>
        <p15:guide id="6" pos="7479" userDrawn="1">
          <p15:clr>
            <a:srgbClr val="F26B43"/>
          </p15:clr>
        </p15:guide>
        <p15:guide id="7" orient="horz" pos="199" userDrawn="1">
          <p15:clr>
            <a:srgbClr val="F26B43"/>
          </p15:clr>
        </p15:guide>
        <p15:guide id="8" orient="horz" pos="913" userDrawn="1">
          <p15:clr>
            <a:srgbClr val="F26B43"/>
          </p15:clr>
        </p15:guide>
        <p15:guide id="9" pos="50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DA64035-B49A-4536-A334-06A23F564E8C}"/>
              </a:ext>
            </a:extLst>
          </p:cNvPr>
          <p:cNvSpPr>
            <a:spLocks noGrp="1"/>
          </p:cNvSpPr>
          <p:nvPr>
            <p:ph type="body" idx="1"/>
          </p:nvPr>
        </p:nvSpPr>
        <p:spPr>
          <a:xfrm>
            <a:off x="756000" y="1440000"/>
            <a:ext cx="8568000" cy="4678858"/>
          </a:xfrm>
          <a:prstGeom prst="rect">
            <a:avLst/>
          </a:prstGeom>
        </p:spPr>
        <p:txBody>
          <a:bodyPr vert="horz" lIns="0" tIns="0" rIns="0" bIns="0" rtlCol="0">
            <a:no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2" name="Tijdelijke aanduiding voor titel 1">
            <a:extLst>
              <a:ext uri="{FF2B5EF4-FFF2-40B4-BE49-F238E27FC236}">
                <a16:creationId xmlns:a16="http://schemas.microsoft.com/office/drawing/2014/main" id="{FB40F12D-8035-4195-930D-B791F468267A}"/>
              </a:ext>
            </a:extLst>
          </p:cNvPr>
          <p:cNvSpPr>
            <a:spLocks noGrp="1"/>
          </p:cNvSpPr>
          <p:nvPr>
            <p:ph type="title"/>
          </p:nvPr>
        </p:nvSpPr>
        <p:spPr>
          <a:xfrm>
            <a:off x="324000" y="426675"/>
            <a:ext cx="9000000" cy="851103"/>
          </a:xfrm>
          <a:prstGeom prst="rect">
            <a:avLst/>
          </a:prstGeom>
          <a:noFill/>
        </p:spPr>
        <p:txBody>
          <a:bodyPr vert="horz" wrap="square" lIns="0" tIns="0" rIns="0" bIns="0" rtlCol="0" anchor="t" anchorCtr="0">
            <a:noAutofit/>
          </a:bodyPr>
          <a:lstStyle/>
          <a:p>
            <a:r>
              <a:rPr lang="nl-NL"/>
              <a:t>Klik om titel te bewerken</a:t>
            </a:r>
          </a:p>
        </p:txBody>
      </p:sp>
      <p:pic>
        <p:nvPicPr>
          <p:cNvPr id="7" name="Pay-off">
            <a:extLst>
              <a:ext uri="{FF2B5EF4-FFF2-40B4-BE49-F238E27FC236}">
                <a16:creationId xmlns:a16="http://schemas.microsoft.com/office/drawing/2014/main" id="{D3F1F129-9B2D-8F55-A4B5-5591716C573A}"/>
              </a:ext>
            </a:extLst>
          </p:cNvPr>
          <p:cNvPicPr>
            <a:picLocks noChangeAspect="1"/>
          </p:cNvPicPr>
          <p:nvPr userDrawn="1"/>
        </p:nvPicPr>
        <p:blipFill>
          <a:blip r:embed="rId7"/>
          <a:srcRect/>
          <a:stretch/>
        </p:blipFill>
        <p:spPr>
          <a:xfrm>
            <a:off x="324001" y="6395412"/>
            <a:ext cx="1205997" cy="186033"/>
          </a:xfrm>
          <a:prstGeom prst="rect">
            <a:avLst/>
          </a:prstGeom>
        </p:spPr>
      </p:pic>
      <p:pic>
        <p:nvPicPr>
          <p:cNvPr id="9" name="Logo">
            <a:extLst>
              <a:ext uri="{FF2B5EF4-FFF2-40B4-BE49-F238E27FC236}">
                <a16:creationId xmlns:a16="http://schemas.microsoft.com/office/drawing/2014/main" id="{E7D795EB-955A-25B6-03EA-33DABA899D9A}"/>
              </a:ext>
            </a:extLst>
          </p:cNvPr>
          <p:cNvPicPr>
            <a:picLocks noChangeAspect="1"/>
          </p:cNvPicPr>
          <p:nvPr userDrawn="1"/>
        </p:nvPicPr>
        <p:blipFill>
          <a:blip r:embed="rId8"/>
          <a:srcRect/>
          <a:stretch/>
        </p:blipFill>
        <p:spPr>
          <a:xfrm>
            <a:off x="10502163" y="6182916"/>
            <a:ext cx="1422000" cy="463091"/>
          </a:xfrm>
          <a:prstGeom prst="rect">
            <a:avLst/>
          </a:prstGeom>
        </p:spPr>
      </p:pic>
    </p:spTree>
    <p:extLst>
      <p:ext uri="{BB962C8B-B14F-4D97-AF65-F5344CB8AC3E}">
        <p14:creationId xmlns:p14="http://schemas.microsoft.com/office/powerpoint/2010/main" val="85415904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17" r:id="rId3"/>
    <p:sldLayoutId id="2147483818" r:id="rId4"/>
    <p:sldLayoutId id="2147483822" r:id="rId5"/>
  </p:sldLayoutIdLst>
  <p:hf sldNum="0" hdr="0" ftr="0" dt="0"/>
  <p:txStyles>
    <p:titleStyle>
      <a:lvl1pPr algn="l" defTabSz="1177226" rtl="0" eaLnBrk="1" latinLnBrk="0" hangingPunct="1">
        <a:lnSpc>
          <a:spcPct val="85000"/>
        </a:lnSpc>
        <a:spcBef>
          <a:spcPct val="0"/>
        </a:spcBef>
        <a:buNone/>
        <a:defRPr sz="3750" b="1" kern="1200" cap="none" spc="-60" baseline="0">
          <a:solidFill>
            <a:schemeClr val="tx2"/>
          </a:solidFill>
          <a:effectLst/>
          <a:latin typeface="+mj-lt"/>
          <a:ea typeface="+mj-ea"/>
          <a:cs typeface="+mj-cs"/>
        </a:defRPr>
      </a:lvl1pPr>
    </p:titleStyle>
    <p:bodyStyle>
      <a:lvl1pPr marL="252000" indent="-252000" algn="l" defTabSz="1177226" rtl="0" eaLnBrk="1" latinLnBrk="0" hangingPunct="1">
        <a:lnSpc>
          <a:spcPct val="85000"/>
        </a:lnSpc>
        <a:spcBef>
          <a:spcPts val="0"/>
        </a:spcBef>
        <a:spcAft>
          <a:spcPts val="1000"/>
        </a:spcAft>
        <a:buClr>
          <a:schemeClr val="tx1"/>
        </a:buClr>
        <a:buSzPct val="100000"/>
        <a:buFont typeface="Arial" panose="020B0604020202020204" pitchFamily="34" charset="0"/>
        <a:buChar char="•"/>
        <a:defRPr sz="2500" kern="1200" spc="-40" baseline="0">
          <a:solidFill>
            <a:schemeClr val="tx1"/>
          </a:solidFill>
          <a:latin typeface="+mn-lt"/>
          <a:ea typeface="+mn-ea"/>
          <a:cs typeface="+mn-cs"/>
        </a:defRPr>
      </a:lvl1pPr>
      <a:lvl2pPr marL="504000" indent="-252000" algn="l" defTabSz="1177226" rtl="0" eaLnBrk="1" latinLnBrk="0" hangingPunct="1">
        <a:lnSpc>
          <a:spcPct val="85000"/>
        </a:lnSpc>
        <a:spcBef>
          <a:spcPts val="0"/>
        </a:spcBef>
        <a:spcAft>
          <a:spcPts val="1000"/>
        </a:spcAft>
        <a:buClr>
          <a:schemeClr val="tx1"/>
        </a:buClr>
        <a:buSzPct val="100000"/>
        <a:buFont typeface="Arial" panose="020B0604020202020204" pitchFamily="34" charset="0"/>
        <a:buChar char="•"/>
        <a:defRPr sz="2500" kern="1200" spc="-40" baseline="0">
          <a:solidFill>
            <a:schemeClr val="tx1"/>
          </a:solidFill>
          <a:latin typeface="+mn-lt"/>
          <a:ea typeface="+mn-ea"/>
          <a:cs typeface="+mn-cs"/>
        </a:defRPr>
      </a:lvl2pPr>
      <a:lvl3pPr marL="756000" indent="-252000" algn="l" defTabSz="1177226" rtl="0" eaLnBrk="1" latinLnBrk="0" hangingPunct="1">
        <a:lnSpc>
          <a:spcPct val="85000"/>
        </a:lnSpc>
        <a:spcBef>
          <a:spcPts val="0"/>
        </a:spcBef>
        <a:spcAft>
          <a:spcPts val="1000"/>
        </a:spcAft>
        <a:buClr>
          <a:schemeClr val="tx1"/>
        </a:buClr>
        <a:buSzPct val="100000"/>
        <a:buFont typeface="Arial" panose="020B0604020202020204" pitchFamily="34" charset="0"/>
        <a:buChar char="•"/>
        <a:defRPr sz="2500" kern="1200" spc="-40" baseline="0">
          <a:solidFill>
            <a:schemeClr val="tx1"/>
          </a:solidFill>
          <a:latin typeface="+mn-lt"/>
          <a:ea typeface="+mn-ea"/>
          <a:cs typeface="+mn-cs"/>
        </a:defRPr>
      </a:lvl3pPr>
      <a:lvl4pPr marL="0" indent="0" algn="l" defTabSz="1177226" rtl="0" eaLnBrk="1" latinLnBrk="0" hangingPunct="1">
        <a:lnSpc>
          <a:spcPct val="85000"/>
        </a:lnSpc>
        <a:spcBef>
          <a:spcPts val="0"/>
        </a:spcBef>
        <a:spcAft>
          <a:spcPts val="1000"/>
        </a:spcAft>
        <a:buClrTx/>
        <a:buSzPct val="25000"/>
        <a:buFont typeface="Arial" panose="020B0604030504040204" pitchFamily="34" charset="0"/>
        <a:buChar char="'"/>
        <a:defRPr sz="2500" kern="1200" spc="-40" baseline="0">
          <a:solidFill>
            <a:schemeClr val="tx1"/>
          </a:solidFill>
          <a:latin typeface="+mn-lt"/>
          <a:ea typeface="+mn-ea"/>
          <a:cs typeface="+mn-cs"/>
        </a:defRPr>
      </a:lvl4pPr>
      <a:lvl5pPr marL="0" indent="0" algn="l" defTabSz="1177226" rtl="0" eaLnBrk="1" latinLnBrk="0" hangingPunct="1">
        <a:lnSpc>
          <a:spcPct val="85000"/>
        </a:lnSpc>
        <a:spcBef>
          <a:spcPts val="0"/>
        </a:spcBef>
        <a:spcAft>
          <a:spcPts val="1000"/>
        </a:spcAft>
        <a:buClr>
          <a:schemeClr val="tx1"/>
        </a:buClr>
        <a:buSzPct val="25000"/>
        <a:buFontTx/>
        <a:buNone/>
        <a:defRPr sz="2500" b="1" kern="1200" cap="none" spc="-40" baseline="0">
          <a:solidFill>
            <a:schemeClr val="tx1"/>
          </a:solidFill>
          <a:latin typeface="+mn-lt"/>
          <a:ea typeface="+mn-ea"/>
          <a:cs typeface="+mn-cs"/>
        </a:defRPr>
      </a:lvl5pPr>
      <a:lvl6pPr marL="3237376"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6pPr>
      <a:lvl7pPr marL="3825989"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7pPr>
      <a:lvl8pPr marL="4414602"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8pPr>
      <a:lvl9pPr marL="5003215"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9pPr>
    </p:bodyStyle>
    <p:otherStyle>
      <a:defPPr>
        <a:defRPr lang="nl-NL"/>
      </a:defPPr>
      <a:lvl1pPr marL="0" algn="l" defTabSz="1177226" rtl="0" eaLnBrk="1" latinLnBrk="0" hangingPunct="1">
        <a:defRPr sz="2317" kern="1200">
          <a:solidFill>
            <a:schemeClr val="tx1"/>
          </a:solidFill>
          <a:latin typeface="+mn-lt"/>
          <a:ea typeface="+mn-ea"/>
          <a:cs typeface="+mn-cs"/>
        </a:defRPr>
      </a:lvl1pPr>
      <a:lvl2pPr marL="588614" algn="l" defTabSz="1177226" rtl="0" eaLnBrk="1" latinLnBrk="0" hangingPunct="1">
        <a:defRPr sz="2317" kern="1200">
          <a:solidFill>
            <a:schemeClr val="tx1"/>
          </a:solidFill>
          <a:latin typeface="+mn-lt"/>
          <a:ea typeface="+mn-ea"/>
          <a:cs typeface="+mn-cs"/>
        </a:defRPr>
      </a:lvl2pPr>
      <a:lvl3pPr marL="1177226" algn="l" defTabSz="1177226" rtl="0" eaLnBrk="1" latinLnBrk="0" hangingPunct="1">
        <a:defRPr sz="2317" kern="1200">
          <a:solidFill>
            <a:schemeClr val="tx1"/>
          </a:solidFill>
          <a:latin typeface="+mn-lt"/>
          <a:ea typeface="+mn-ea"/>
          <a:cs typeface="+mn-cs"/>
        </a:defRPr>
      </a:lvl3pPr>
      <a:lvl4pPr marL="1765840" algn="l" defTabSz="1177226" rtl="0" eaLnBrk="1" latinLnBrk="0" hangingPunct="1">
        <a:defRPr sz="2317" kern="1200">
          <a:solidFill>
            <a:schemeClr val="tx1"/>
          </a:solidFill>
          <a:latin typeface="+mn-lt"/>
          <a:ea typeface="+mn-ea"/>
          <a:cs typeface="+mn-cs"/>
        </a:defRPr>
      </a:lvl4pPr>
      <a:lvl5pPr marL="2354456" algn="l" defTabSz="1177226" rtl="0" eaLnBrk="1" latinLnBrk="0" hangingPunct="1">
        <a:defRPr sz="2317" kern="1200">
          <a:solidFill>
            <a:schemeClr val="tx1"/>
          </a:solidFill>
          <a:latin typeface="+mn-lt"/>
          <a:ea typeface="+mn-ea"/>
          <a:cs typeface="+mn-cs"/>
        </a:defRPr>
      </a:lvl5pPr>
      <a:lvl6pPr marL="2943068" algn="l" defTabSz="1177226" rtl="0" eaLnBrk="1" latinLnBrk="0" hangingPunct="1">
        <a:defRPr sz="2317" kern="1200">
          <a:solidFill>
            <a:schemeClr val="tx1"/>
          </a:solidFill>
          <a:latin typeface="+mn-lt"/>
          <a:ea typeface="+mn-ea"/>
          <a:cs typeface="+mn-cs"/>
        </a:defRPr>
      </a:lvl6pPr>
      <a:lvl7pPr marL="3531681" algn="l" defTabSz="1177226" rtl="0" eaLnBrk="1" latinLnBrk="0" hangingPunct="1">
        <a:defRPr sz="2317" kern="1200">
          <a:solidFill>
            <a:schemeClr val="tx1"/>
          </a:solidFill>
          <a:latin typeface="+mn-lt"/>
          <a:ea typeface="+mn-ea"/>
          <a:cs typeface="+mn-cs"/>
        </a:defRPr>
      </a:lvl7pPr>
      <a:lvl8pPr marL="4120297" algn="l" defTabSz="1177226" rtl="0" eaLnBrk="1" latinLnBrk="0" hangingPunct="1">
        <a:defRPr sz="2317" kern="1200">
          <a:solidFill>
            <a:schemeClr val="tx1"/>
          </a:solidFill>
          <a:latin typeface="+mn-lt"/>
          <a:ea typeface="+mn-ea"/>
          <a:cs typeface="+mn-cs"/>
        </a:defRPr>
      </a:lvl8pPr>
      <a:lvl9pPr marL="4708909" algn="l" defTabSz="1177226" rtl="0" eaLnBrk="1" latinLnBrk="0" hangingPunct="1">
        <a:defRPr sz="231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p15:clr>
            <a:srgbClr val="F26B43"/>
          </p15:clr>
        </p15:guide>
        <p15:guide id="2" pos="3840">
          <p15:clr>
            <a:srgbClr val="F26B43"/>
          </p15:clr>
        </p15:guide>
        <p15:guide id="3" orient="horz" pos="2160">
          <p15:clr>
            <a:srgbClr val="F26B43"/>
          </p15:clr>
        </p15:guide>
        <p15:guide id="4" pos="196">
          <p15:clr>
            <a:srgbClr val="F26B43"/>
          </p15:clr>
        </p15:guide>
        <p15:guide id="5" orient="horz" pos="4133">
          <p15:clr>
            <a:srgbClr val="F26B43"/>
          </p15:clr>
        </p15:guide>
        <p15:guide id="6" pos="7479">
          <p15:clr>
            <a:srgbClr val="F26B43"/>
          </p15:clr>
        </p15:guide>
        <p15:guide id="7" orient="horz" pos="199">
          <p15:clr>
            <a:srgbClr val="F26B43"/>
          </p15:clr>
        </p15:guide>
        <p15:guide id="8" orient="horz" pos="913">
          <p15:clr>
            <a:srgbClr val="F26B43"/>
          </p15:clr>
        </p15:guide>
        <p15:guide id="9" pos="50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DA64035-B49A-4536-A334-06A23F564E8C}"/>
              </a:ext>
            </a:extLst>
          </p:cNvPr>
          <p:cNvSpPr>
            <a:spLocks noGrp="1"/>
          </p:cNvSpPr>
          <p:nvPr>
            <p:ph type="body" idx="1"/>
          </p:nvPr>
        </p:nvSpPr>
        <p:spPr>
          <a:xfrm>
            <a:off x="756000" y="1440000"/>
            <a:ext cx="8568000" cy="4283455"/>
          </a:xfrm>
          <a:prstGeom prst="rect">
            <a:avLst/>
          </a:prstGeom>
        </p:spPr>
        <p:txBody>
          <a:bodyPr vert="horz" lIns="0" tIns="0" rIns="0" bIns="0" rtlCol="0">
            <a:no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2" name="Tijdelijke aanduiding voor titel 1">
            <a:extLst>
              <a:ext uri="{FF2B5EF4-FFF2-40B4-BE49-F238E27FC236}">
                <a16:creationId xmlns:a16="http://schemas.microsoft.com/office/drawing/2014/main" id="{FB40F12D-8035-4195-930D-B791F468267A}"/>
              </a:ext>
            </a:extLst>
          </p:cNvPr>
          <p:cNvSpPr>
            <a:spLocks noGrp="1"/>
          </p:cNvSpPr>
          <p:nvPr>
            <p:ph type="title"/>
          </p:nvPr>
        </p:nvSpPr>
        <p:spPr>
          <a:xfrm>
            <a:off x="324000" y="426675"/>
            <a:ext cx="9000000" cy="851103"/>
          </a:xfrm>
          <a:prstGeom prst="rect">
            <a:avLst/>
          </a:prstGeom>
          <a:noFill/>
        </p:spPr>
        <p:txBody>
          <a:bodyPr vert="horz" wrap="square" lIns="0" tIns="0" rIns="0" bIns="0" rtlCol="0" anchor="t" anchorCtr="0">
            <a:noAutofit/>
          </a:bodyPr>
          <a:lstStyle/>
          <a:p>
            <a:r>
              <a:rPr lang="nl-NL"/>
              <a:t>Klik om titel te bewerken</a:t>
            </a:r>
          </a:p>
        </p:txBody>
      </p:sp>
      <p:pic>
        <p:nvPicPr>
          <p:cNvPr id="8" name="Pay-off">
            <a:extLst>
              <a:ext uri="{FF2B5EF4-FFF2-40B4-BE49-F238E27FC236}">
                <a16:creationId xmlns:a16="http://schemas.microsoft.com/office/drawing/2014/main" id="{6335592E-7D78-EA86-EEF6-F8411D2EE71A}"/>
              </a:ext>
            </a:extLst>
          </p:cNvPr>
          <p:cNvPicPr>
            <a:picLocks noChangeAspect="1"/>
          </p:cNvPicPr>
          <p:nvPr userDrawn="1"/>
        </p:nvPicPr>
        <p:blipFill>
          <a:blip r:embed="rId7"/>
          <a:srcRect/>
          <a:stretch/>
        </p:blipFill>
        <p:spPr>
          <a:xfrm>
            <a:off x="324001" y="6395412"/>
            <a:ext cx="1205997" cy="186033"/>
          </a:xfrm>
          <a:prstGeom prst="rect">
            <a:avLst/>
          </a:prstGeom>
        </p:spPr>
      </p:pic>
      <p:pic>
        <p:nvPicPr>
          <p:cNvPr id="9" name="Logo">
            <a:extLst>
              <a:ext uri="{FF2B5EF4-FFF2-40B4-BE49-F238E27FC236}">
                <a16:creationId xmlns:a16="http://schemas.microsoft.com/office/drawing/2014/main" id="{3EDDD430-D469-EE7C-A76B-38A495B421D2}"/>
              </a:ext>
            </a:extLst>
          </p:cNvPr>
          <p:cNvPicPr>
            <a:picLocks noChangeAspect="1"/>
          </p:cNvPicPr>
          <p:nvPr userDrawn="1"/>
        </p:nvPicPr>
        <p:blipFill>
          <a:blip r:embed="rId8"/>
          <a:srcRect/>
          <a:stretch/>
        </p:blipFill>
        <p:spPr>
          <a:xfrm>
            <a:off x="10502163" y="6182916"/>
            <a:ext cx="1422000" cy="463091"/>
          </a:xfrm>
          <a:prstGeom prst="rect">
            <a:avLst/>
          </a:prstGeom>
        </p:spPr>
      </p:pic>
    </p:spTree>
    <p:extLst>
      <p:ext uri="{BB962C8B-B14F-4D97-AF65-F5344CB8AC3E}">
        <p14:creationId xmlns:p14="http://schemas.microsoft.com/office/powerpoint/2010/main" val="1206368600"/>
      </p:ext>
    </p:extLst>
  </p:cSld>
  <p:clrMap bg1="lt1" tx1="dk1" bg2="lt2" tx2="dk2" accent1="accent1" accent2="accent2" accent3="accent3" accent4="accent4" accent5="accent5" accent6="accent6" hlink="hlink" folHlink="folHlink"/>
  <p:sldLayoutIdLst>
    <p:sldLayoutId id="2147483692" r:id="rId1"/>
    <p:sldLayoutId id="2147483700" r:id="rId2"/>
    <p:sldLayoutId id="2147483701" r:id="rId3"/>
    <p:sldLayoutId id="2147483693" r:id="rId4"/>
    <p:sldLayoutId id="2147483707" r:id="rId5"/>
  </p:sldLayoutIdLst>
  <p:hf sldNum="0" hdr="0" ftr="0" dt="0"/>
  <p:txStyles>
    <p:titleStyle>
      <a:lvl1pPr algn="l" defTabSz="1177226" rtl="0" eaLnBrk="1" latinLnBrk="0" hangingPunct="1">
        <a:lnSpc>
          <a:spcPct val="85000"/>
        </a:lnSpc>
        <a:spcBef>
          <a:spcPct val="0"/>
        </a:spcBef>
        <a:buNone/>
        <a:defRPr sz="3750" b="1" kern="1200" cap="none" spc="-60" baseline="0">
          <a:solidFill>
            <a:schemeClr val="tx2"/>
          </a:solidFill>
          <a:effectLst/>
          <a:latin typeface="+mj-lt"/>
          <a:ea typeface="+mj-ea"/>
          <a:cs typeface="+mj-cs"/>
        </a:defRPr>
      </a:lvl1pPr>
    </p:titleStyle>
    <p:bodyStyle>
      <a:lvl1pPr marL="252000" indent="-252000" algn="l" defTabSz="1177226" rtl="0" eaLnBrk="1" latinLnBrk="0" hangingPunct="1">
        <a:lnSpc>
          <a:spcPct val="85000"/>
        </a:lnSpc>
        <a:spcBef>
          <a:spcPts val="0"/>
        </a:spcBef>
        <a:spcAft>
          <a:spcPts val="1000"/>
        </a:spcAft>
        <a:buClr>
          <a:schemeClr val="tx1"/>
        </a:buClr>
        <a:buSzPct val="100000"/>
        <a:buFont typeface="Arial" panose="020B0604020202020204" pitchFamily="34" charset="0"/>
        <a:buChar char="•"/>
        <a:defRPr sz="2500" kern="1200" spc="-40" baseline="0">
          <a:solidFill>
            <a:schemeClr val="tx1"/>
          </a:solidFill>
          <a:latin typeface="+mn-lt"/>
          <a:ea typeface="+mn-ea"/>
          <a:cs typeface="+mn-cs"/>
        </a:defRPr>
      </a:lvl1pPr>
      <a:lvl2pPr marL="504000" indent="-252000" algn="l" defTabSz="1177226" rtl="0" eaLnBrk="1" latinLnBrk="0" hangingPunct="1">
        <a:lnSpc>
          <a:spcPct val="85000"/>
        </a:lnSpc>
        <a:spcBef>
          <a:spcPts val="0"/>
        </a:spcBef>
        <a:spcAft>
          <a:spcPts val="1000"/>
        </a:spcAft>
        <a:buClr>
          <a:schemeClr val="tx1"/>
        </a:buClr>
        <a:buSzPct val="100000"/>
        <a:buFont typeface="Arial" panose="020B0604020202020204" pitchFamily="34" charset="0"/>
        <a:buChar char="•"/>
        <a:defRPr sz="2500" kern="1200" spc="-40" baseline="0">
          <a:solidFill>
            <a:schemeClr val="tx1"/>
          </a:solidFill>
          <a:latin typeface="+mn-lt"/>
          <a:ea typeface="+mn-ea"/>
          <a:cs typeface="+mn-cs"/>
        </a:defRPr>
      </a:lvl2pPr>
      <a:lvl3pPr marL="756000" indent="-252000" algn="l" defTabSz="1177226" rtl="0" eaLnBrk="1" latinLnBrk="0" hangingPunct="1">
        <a:lnSpc>
          <a:spcPct val="85000"/>
        </a:lnSpc>
        <a:spcBef>
          <a:spcPts val="0"/>
        </a:spcBef>
        <a:spcAft>
          <a:spcPts val="1000"/>
        </a:spcAft>
        <a:buClr>
          <a:schemeClr val="tx1"/>
        </a:buClr>
        <a:buSzPct val="100000"/>
        <a:buFont typeface="Arial" panose="020B0604020202020204" pitchFamily="34" charset="0"/>
        <a:buChar char="•"/>
        <a:defRPr sz="2500" kern="1200" spc="-40" baseline="0">
          <a:solidFill>
            <a:schemeClr val="tx1"/>
          </a:solidFill>
          <a:latin typeface="+mn-lt"/>
          <a:ea typeface="+mn-ea"/>
          <a:cs typeface="+mn-cs"/>
        </a:defRPr>
      </a:lvl3pPr>
      <a:lvl4pPr marL="0" indent="0" algn="l" defTabSz="1177226" rtl="0" eaLnBrk="1" latinLnBrk="0" hangingPunct="1">
        <a:lnSpc>
          <a:spcPct val="85000"/>
        </a:lnSpc>
        <a:spcBef>
          <a:spcPts val="0"/>
        </a:spcBef>
        <a:spcAft>
          <a:spcPts val="1000"/>
        </a:spcAft>
        <a:buClrTx/>
        <a:buSzPct val="25000"/>
        <a:buFont typeface="Arial" panose="020B0604030504040204" pitchFamily="34" charset="0"/>
        <a:buChar char="'"/>
        <a:defRPr sz="2500" kern="1200" spc="-40" baseline="0">
          <a:solidFill>
            <a:schemeClr val="tx1"/>
          </a:solidFill>
          <a:latin typeface="+mn-lt"/>
          <a:ea typeface="+mn-ea"/>
          <a:cs typeface="+mn-cs"/>
        </a:defRPr>
      </a:lvl4pPr>
      <a:lvl5pPr marL="0" indent="0" algn="l" defTabSz="1177226" rtl="0" eaLnBrk="1" latinLnBrk="0" hangingPunct="1">
        <a:lnSpc>
          <a:spcPct val="85000"/>
        </a:lnSpc>
        <a:spcBef>
          <a:spcPts val="0"/>
        </a:spcBef>
        <a:spcAft>
          <a:spcPts val="1000"/>
        </a:spcAft>
        <a:buClr>
          <a:schemeClr val="tx1"/>
        </a:buClr>
        <a:buSzPct val="25000"/>
        <a:buFontTx/>
        <a:buNone/>
        <a:defRPr sz="2500" b="1" kern="1200" cap="none" spc="-40" baseline="0">
          <a:solidFill>
            <a:schemeClr val="tx1"/>
          </a:solidFill>
          <a:latin typeface="+mn-lt"/>
          <a:ea typeface="+mn-ea"/>
          <a:cs typeface="+mn-cs"/>
        </a:defRPr>
      </a:lvl5pPr>
      <a:lvl6pPr marL="3237376"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6pPr>
      <a:lvl7pPr marL="3825989"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7pPr>
      <a:lvl8pPr marL="4414602"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8pPr>
      <a:lvl9pPr marL="5003215"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9pPr>
    </p:bodyStyle>
    <p:otherStyle>
      <a:defPPr>
        <a:defRPr lang="nl-NL"/>
      </a:defPPr>
      <a:lvl1pPr marL="0" algn="l" defTabSz="1177226" rtl="0" eaLnBrk="1" latinLnBrk="0" hangingPunct="1">
        <a:defRPr sz="2317" kern="1200">
          <a:solidFill>
            <a:schemeClr val="tx1"/>
          </a:solidFill>
          <a:latin typeface="+mn-lt"/>
          <a:ea typeface="+mn-ea"/>
          <a:cs typeface="+mn-cs"/>
        </a:defRPr>
      </a:lvl1pPr>
      <a:lvl2pPr marL="588614" algn="l" defTabSz="1177226" rtl="0" eaLnBrk="1" latinLnBrk="0" hangingPunct="1">
        <a:defRPr sz="2317" kern="1200">
          <a:solidFill>
            <a:schemeClr val="tx1"/>
          </a:solidFill>
          <a:latin typeface="+mn-lt"/>
          <a:ea typeface="+mn-ea"/>
          <a:cs typeface="+mn-cs"/>
        </a:defRPr>
      </a:lvl2pPr>
      <a:lvl3pPr marL="1177226" algn="l" defTabSz="1177226" rtl="0" eaLnBrk="1" latinLnBrk="0" hangingPunct="1">
        <a:defRPr sz="2317" kern="1200">
          <a:solidFill>
            <a:schemeClr val="tx1"/>
          </a:solidFill>
          <a:latin typeface="+mn-lt"/>
          <a:ea typeface="+mn-ea"/>
          <a:cs typeface="+mn-cs"/>
        </a:defRPr>
      </a:lvl3pPr>
      <a:lvl4pPr marL="1765840" algn="l" defTabSz="1177226" rtl="0" eaLnBrk="1" latinLnBrk="0" hangingPunct="1">
        <a:defRPr sz="2317" kern="1200">
          <a:solidFill>
            <a:schemeClr val="tx1"/>
          </a:solidFill>
          <a:latin typeface="+mn-lt"/>
          <a:ea typeface="+mn-ea"/>
          <a:cs typeface="+mn-cs"/>
        </a:defRPr>
      </a:lvl4pPr>
      <a:lvl5pPr marL="2354456" algn="l" defTabSz="1177226" rtl="0" eaLnBrk="1" latinLnBrk="0" hangingPunct="1">
        <a:defRPr sz="2317" kern="1200">
          <a:solidFill>
            <a:schemeClr val="tx1"/>
          </a:solidFill>
          <a:latin typeface="+mn-lt"/>
          <a:ea typeface="+mn-ea"/>
          <a:cs typeface="+mn-cs"/>
        </a:defRPr>
      </a:lvl5pPr>
      <a:lvl6pPr marL="2943068" algn="l" defTabSz="1177226" rtl="0" eaLnBrk="1" latinLnBrk="0" hangingPunct="1">
        <a:defRPr sz="2317" kern="1200">
          <a:solidFill>
            <a:schemeClr val="tx1"/>
          </a:solidFill>
          <a:latin typeface="+mn-lt"/>
          <a:ea typeface="+mn-ea"/>
          <a:cs typeface="+mn-cs"/>
        </a:defRPr>
      </a:lvl6pPr>
      <a:lvl7pPr marL="3531681" algn="l" defTabSz="1177226" rtl="0" eaLnBrk="1" latinLnBrk="0" hangingPunct="1">
        <a:defRPr sz="2317" kern="1200">
          <a:solidFill>
            <a:schemeClr val="tx1"/>
          </a:solidFill>
          <a:latin typeface="+mn-lt"/>
          <a:ea typeface="+mn-ea"/>
          <a:cs typeface="+mn-cs"/>
        </a:defRPr>
      </a:lvl7pPr>
      <a:lvl8pPr marL="4120297" algn="l" defTabSz="1177226" rtl="0" eaLnBrk="1" latinLnBrk="0" hangingPunct="1">
        <a:defRPr sz="2317" kern="1200">
          <a:solidFill>
            <a:schemeClr val="tx1"/>
          </a:solidFill>
          <a:latin typeface="+mn-lt"/>
          <a:ea typeface="+mn-ea"/>
          <a:cs typeface="+mn-cs"/>
        </a:defRPr>
      </a:lvl8pPr>
      <a:lvl9pPr marL="4708909" algn="l" defTabSz="1177226" rtl="0" eaLnBrk="1" latinLnBrk="0" hangingPunct="1">
        <a:defRPr sz="231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840" userDrawn="1">
          <p15:clr>
            <a:srgbClr val="F26B43"/>
          </p15:clr>
        </p15:guide>
        <p15:guide id="3" orient="horz" pos="2160" userDrawn="1">
          <p15:clr>
            <a:srgbClr val="F26B43"/>
          </p15:clr>
        </p15:guide>
        <p15:guide id="4" pos="196" userDrawn="1">
          <p15:clr>
            <a:srgbClr val="F26B43"/>
          </p15:clr>
        </p15:guide>
        <p15:guide id="5" orient="horz" pos="4133" userDrawn="1">
          <p15:clr>
            <a:srgbClr val="F26B43"/>
          </p15:clr>
        </p15:guide>
        <p15:guide id="6" pos="7479" userDrawn="1">
          <p15:clr>
            <a:srgbClr val="F26B43"/>
          </p15:clr>
        </p15:guide>
        <p15:guide id="7" orient="horz" pos="199" userDrawn="1">
          <p15:clr>
            <a:srgbClr val="F26B43"/>
          </p15:clr>
        </p15:guide>
        <p15:guide id="8" orient="horz" pos="913" userDrawn="1">
          <p15:clr>
            <a:srgbClr val="F26B43"/>
          </p15:clr>
        </p15:guide>
        <p15:guide id="9" pos="50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DA64035-B49A-4536-A334-06A23F564E8C}"/>
              </a:ext>
            </a:extLst>
          </p:cNvPr>
          <p:cNvSpPr>
            <a:spLocks noGrp="1"/>
          </p:cNvSpPr>
          <p:nvPr>
            <p:ph type="body" idx="1"/>
          </p:nvPr>
        </p:nvSpPr>
        <p:spPr>
          <a:xfrm>
            <a:off x="324000" y="1423447"/>
            <a:ext cx="9000000" cy="4284000"/>
          </a:xfrm>
          <a:prstGeom prst="rect">
            <a:avLst/>
          </a:prstGeom>
        </p:spPr>
        <p:txBody>
          <a:bodyPr vert="horz" lIns="0" tIns="0" rIns="0" bIns="0" rtlCol="0">
            <a:no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2" name="Tijdelijke aanduiding voor titel 1">
            <a:extLst>
              <a:ext uri="{FF2B5EF4-FFF2-40B4-BE49-F238E27FC236}">
                <a16:creationId xmlns:a16="http://schemas.microsoft.com/office/drawing/2014/main" id="{FB40F12D-8035-4195-930D-B791F468267A}"/>
              </a:ext>
            </a:extLst>
          </p:cNvPr>
          <p:cNvSpPr>
            <a:spLocks noGrp="1"/>
          </p:cNvSpPr>
          <p:nvPr>
            <p:ph type="title"/>
          </p:nvPr>
        </p:nvSpPr>
        <p:spPr>
          <a:xfrm>
            <a:off x="324000" y="426675"/>
            <a:ext cx="9000000" cy="851103"/>
          </a:xfrm>
          <a:prstGeom prst="rect">
            <a:avLst/>
          </a:prstGeom>
          <a:noFill/>
        </p:spPr>
        <p:txBody>
          <a:bodyPr vert="horz" wrap="square" lIns="0" tIns="0" rIns="0" bIns="0" rtlCol="0" anchor="t" anchorCtr="0">
            <a:noAutofit/>
          </a:bodyPr>
          <a:lstStyle/>
          <a:p>
            <a:r>
              <a:rPr lang="nl-NL"/>
              <a:t>Klik om titel te bewerken</a:t>
            </a:r>
          </a:p>
        </p:txBody>
      </p:sp>
      <p:pic>
        <p:nvPicPr>
          <p:cNvPr id="8" name="Pay-off">
            <a:extLst>
              <a:ext uri="{FF2B5EF4-FFF2-40B4-BE49-F238E27FC236}">
                <a16:creationId xmlns:a16="http://schemas.microsoft.com/office/drawing/2014/main" id="{9FDFF875-8853-5046-7FEC-1A3A8774F404}"/>
              </a:ext>
            </a:extLst>
          </p:cNvPr>
          <p:cNvPicPr>
            <a:picLocks noChangeAspect="1"/>
          </p:cNvPicPr>
          <p:nvPr userDrawn="1"/>
        </p:nvPicPr>
        <p:blipFill>
          <a:blip r:embed="rId12"/>
          <a:srcRect/>
          <a:stretch/>
        </p:blipFill>
        <p:spPr>
          <a:xfrm>
            <a:off x="324001" y="6395412"/>
            <a:ext cx="1205997" cy="186033"/>
          </a:xfrm>
          <a:prstGeom prst="rect">
            <a:avLst/>
          </a:prstGeom>
        </p:spPr>
      </p:pic>
      <p:pic>
        <p:nvPicPr>
          <p:cNvPr id="9" name="Logo">
            <a:extLst>
              <a:ext uri="{FF2B5EF4-FFF2-40B4-BE49-F238E27FC236}">
                <a16:creationId xmlns:a16="http://schemas.microsoft.com/office/drawing/2014/main" id="{BAFA0195-1068-09D7-605B-8C676F01F28F}"/>
              </a:ext>
            </a:extLst>
          </p:cNvPr>
          <p:cNvPicPr>
            <a:picLocks noChangeAspect="1"/>
          </p:cNvPicPr>
          <p:nvPr userDrawn="1"/>
        </p:nvPicPr>
        <p:blipFill>
          <a:blip r:embed="rId13"/>
          <a:srcRect/>
          <a:stretch/>
        </p:blipFill>
        <p:spPr>
          <a:xfrm>
            <a:off x="10502163" y="6182916"/>
            <a:ext cx="1422000" cy="463091"/>
          </a:xfrm>
          <a:prstGeom prst="rect">
            <a:avLst/>
          </a:prstGeom>
        </p:spPr>
      </p:pic>
    </p:spTree>
    <p:extLst>
      <p:ext uri="{BB962C8B-B14F-4D97-AF65-F5344CB8AC3E}">
        <p14:creationId xmlns:p14="http://schemas.microsoft.com/office/powerpoint/2010/main" val="115235378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57" r:id="rId4"/>
    <p:sldLayoutId id="2147483758" r:id="rId5"/>
    <p:sldLayoutId id="2147483753" r:id="rId6"/>
    <p:sldLayoutId id="2147483754" r:id="rId7"/>
    <p:sldLayoutId id="2147483755" r:id="rId8"/>
    <p:sldLayoutId id="2147483756" r:id="rId9"/>
    <p:sldLayoutId id="2147483830" r:id="rId10"/>
  </p:sldLayoutIdLst>
  <p:hf sldNum="0" hdr="0" ftr="0" dt="0"/>
  <p:txStyles>
    <p:titleStyle>
      <a:lvl1pPr algn="l" defTabSz="1177226" rtl="0" eaLnBrk="1" latinLnBrk="0" hangingPunct="1">
        <a:lnSpc>
          <a:spcPct val="85000"/>
        </a:lnSpc>
        <a:spcBef>
          <a:spcPct val="0"/>
        </a:spcBef>
        <a:buNone/>
        <a:defRPr sz="3750" b="1" kern="1200" cap="none" spc="-60" baseline="0">
          <a:solidFill>
            <a:schemeClr val="tx2"/>
          </a:solidFill>
          <a:effectLst/>
          <a:latin typeface="+mj-lt"/>
          <a:ea typeface="+mj-ea"/>
          <a:cs typeface="+mj-cs"/>
        </a:defRPr>
      </a:lvl1pPr>
    </p:titleStyle>
    <p:bodyStyle>
      <a:lvl1pPr marL="468000" indent="-468000" algn="l" defTabSz="1177226" rtl="0" eaLnBrk="1" latinLnBrk="0" hangingPunct="1">
        <a:lnSpc>
          <a:spcPct val="90000"/>
        </a:lnSpc>
        <a:spcBef>
          <a:spcPts val="0"/>
        </a:spcBef>
        <a:spcAft>
          <a:spcPts val="1000"/>
        </a:spcAft>
        <a:buClr>
          <a:schemeClr val="tx1"/>
        </a:buClr>
        <a:buSzPct val="100000"/>
        <a:buFont typeface="Arial" panose="020B0604020202020204" pitchFamily="34" charset="0"/>
        <a:buChar char="•"/>
        <a:defRPr sz="3750" kern="1200" spc="-40" baseline="0">
          <a:solidFill>
            <a:schemeClr val="tx1"/>
          </a:solidFill>
          <a:latin typeface="+mn-lt"/>
          <a:ea typeface="+mn-ea"/>
          <a:cs typeface="+mn-cs"/>
        </a:defRPr>
      </a:lvl1pPr>
      <a:lvl2pPr marL="936000" indent="-468000" algn="l" defTabSz="1177226" rtl="0" eaLnBrk="1" latinLnBrk="0" hangingPunct="1">
        <a:lnSpc>
          <a:spcPct val="90000"/>
        </a:lnSpc>
        <a:spcBef>
          <a:spcPts val="0"/>
        </a:spcBef>
        <a:spcAft>
          <a:spcPts val="1000"/>
        </a:spcAft>
        <a:buClr>
          <a:schemeClr val="tx1"/>
        </a:buClr>
        <a:buSzPct val="100000"/>
        <a:buFont typeface="Arial" panose="020B0604020202020204" pitchFamily="34" charset="0"/>
        <a:buChar char="•"/>
        <a:defRPr sz="3750" kern="1200" spc="-40" baseline="0">
          <a:solidFill>
            <a:schemeClr val="tx1"/>
          </a:solidFill>
          <a:latin typeface="+mn-lt"/>
          <a:ea typeface="+mn-ea"/>
          <a:cs typeface="+mn-cs"/>
        </a:defRPr>
      </a:lvl2pPr>
      <a:lvl3pPr marL="1404000" indent="-468000" algn="l" defTabSz="1177226" rtl="0" eaLnBrk="1" latinLnBrk="0" hangingPunct="1">
        <a:lnSpc>
          <a:spcPct val="90000"/>
        </a:lnSpc>
        <a:spcBef>
          <a:spcPts val="0"/>
        </a:spcBef>
        <a:spcAft>
          <a:spcPts val="1000"/>
        </a:spcAft>
        <a:buClr>
          <a:schemeClr val="tx1"/>
        </a:buClr>
        <a:buSzPct val="100000"/>
        <a:buFont typeface="Arial" panose="020B0604020202020204" pitchFamily="34" charset="0"/>
        <a:buChar char="•"/>
        <a:defRPr sz="3750" kern="1200" spc="-40" baseline="0">
          <a:solidFill>
            <a:schemeClr val="tx1"/>
          </a:solidFill>
          <a:latin typeface="+mn-lt"/>
          <a:ea typeface="+mn-ea"/>
          <a:cs typeface="+mn-cs"/>
        </a:defRPr>
      </a:lvl3pPr>
      <a:lvl4pPr marL="0" indent="0" algn="l" defTabSz="1177226" rtl="0" eaLnBrk="1" latinLnBrk="0" hangingPunct="1">
        <a:lnSpc>
          <a:spcPct val="90000"/>
        </a:lnSpc>
        <a:spcBef>
          <a:spcPts val="0"/>
        </a:spcBef>
        <a:spcAft>
          <a:spcPts val="1000"/>
        </a:spcAft>
        <a:buClrTx/>
        <a:buSzPct val="25000"/>
        <a:buFont typeface="Arial" panose="020B0604030504040204" pitchFamily="34" charset="0"/>
        <a:buChar char="'"/>
        <a:defRPr sz="3750" kern="1200" spc="-40" baseline="0">
          <a:solidFill>
            <a:schemeClr val="tx1"/>
          </a:solidFill>
          <a:latin typeface="+mn-lt"/>
          <a:ea typeface="+mn-ea"/>
          <a:cs typeface="+mn-cs"/>
        </a:defRPr>
      </a:lvl4pPr>
      <a:lvl5pPr marL="0" indent="0" algn="l" defTabSz="1177226" rtl="0" eaLnBrk="1" latinLnBrk="0" hangingPunct="1">
        <a:lnSpc>
          <a:spcPct val="90000"/>
        </a:lnSpc>
        <a:spcBef>
          <a:spcPts val="0"/>
        </a:spcBef>
        <a:spcAft>
          <a:spcPts val="1000"/>
        </a:spcAft>
        <a:buClr>
          <a:schemeClr val="tx1"/>
        </a:buClr>
        <a:buSzPct val="25000"/>
        <a:buFontTx/>
        <a:buNone/>
        <a:defRPr sz="3750" b="1" kern="1200" cap="none" spc="-40" baseline="0">
          <a:solidFill>
            <a:schemeClr val="tx1"/>
          </a:solidFill>
          <a:latin typeface="+mn-lt"/>
          <a:ea typeface="+mn-ea"/>
          <a:cs typeface="+mn-cs"/>
        </a:defRPr>
      </a:lvl5pPr>
      <a:lvl6pPr marL="3237376"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6pPr>
      <a:lvl7pPr marL="3825989"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7pPr>
      <a:lvl8pPr marL="4414602"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8pPr>
      <a:lvl9pPr marL="5003215"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9pPr>
    </p:bodyStyle>
    <p:otherStyle>
      <a:defPPr>
        <a:defRPr lang="nl-NL"/>
      </a:defPPr>
      <a:lvl1pPr marL="0" algn="l" defTabSz="1177226" rtl="0" eaLnBrk="1" latinLnBrk="0" hangingPunct="1">
        <a:defRPr sz="2317" kern="1200">
          <a:solidFill>
            <a:schemeClr val="tx1"/>
          </a:solidFill>
          <a:latin typeface="+mn-lt"/>
          <a:ea typeface="+mn-ea"/>
          <a:cs typeface="+mn-cs"/>
        </a:defRPr>
      </a:lvl1pPr>
      <a:lvl2pPr marL="588614" algn="l" defTabSz="1177226" rtl="0" eaLnBrk="1" latinLnBrk="0" hangingPunct="1">
        <a:defRPr sz="2317" kern="1200">
          <a:solidFill>
            <a:schemeClr val="tx1"/>
          </a:solidFill>
          <a:latin typeface="+mn-lt"/>
          <a:ea typeface="+mn-ea"/>
          <a:cs typeface="+mn-cs"/>
        </a:defRPr>
      </a:lvl2pPr>
      <a:lvl3pPr marL="1177226" algn="l" defTabSz="1177226" rtl="0" eaLnBrk="1" latinLnBrk="0" hangingPunct="1">
        <a:defRPr sz="2317" kern="1200">
          <a:solidFill>
            <a:schemeClr val="tx1"/>
          </a:solidFill>
          <a:latin typeface="+mn-lt"/>
          <a:ea typeface="+mn-ea"/>
          <a:cs typeface="+mn-cs"/>
        </a:defRPr>
      </a:lvl3pPr>
      <a:lvl4pPr marL="1765840" algn="l" defTabSz="1177226" rtl="0" eaLnBrk="1" latinLnBrk="0" hangingPunct="1">
        <a:defRPr sz="2317" kern="1200">
          <a:solidFill>
            <a:schemeClr val="tx1"/>
          </a:solidFill>
          <a:latin typeface="+mn-lt"/>
          <a:ea typeface="+mn-ea"/>
          <a:cs typeface="+mn-cs"/>
        </a:defRPr>
      </a:lvl4pPr>
      <a:lvl5pPr marL="2354456" algn="l" defTabSz="1177226" rtl="0" eaLnBrk="1" latinLnBrk="0" hangingPunct="1">
        <a:defRPr sz="2317" kern="1200">
          <a:solidFill>
            <a:schemeClr val="tx1"/>
          </a:solidFill>
          <a:latin typeface="+mn-lt"/>
          <a:ea typeface="+mn-ea"/>
          <a:cs typeface="+mn-cs"/>
        </a:defRPr>
      </a:lvl5pPr>
      <a:lvl6pPr marL="2943068" algn="l" defTabSz="1177226" rtl="0" eaLnBrk="1" latinLnBrk="0" hangingPunct="1">
        <a:defRPr sz="2317" kern="1200">
          <a:solidFill>
            <a:schemeClr val="tx1"/>
          </a:solidFill>
          <a:latin typeface="+mn-lt"/>
          <a:ea typeface="+mn-ea"/>
          <a:cs typeface="+mn-cs"/>
        </a:defRPr>
      </a:lvl6pPr>
      <a:lvl7pPr marL="3531681" algn="l" defTabSz="1177226" rtl="0" eaLnBrk="1" latinLnBrk="0" hangingPunct="1">
        <a:defRPr sz="2317" kern="1200">
          <a:solidFill>
            <a:schemeClr val="tx1"/>
          </a:solidFill>
          <a:latin typeface="+mn-lt"/>
          <a:ea typeface="+mn-ea"/>
          <a:cs typeface="+mn-cs"/>
        </a:defRPr>
      </a:lvl7pPr>
      <a:lvl8pPr marL="4120297" algn="l" defTabSz="1177226" rtl="0" eaLnBrk="1" latinLnBrk="0" hangingPunct="1">
        <a:defRPr sz="2317" kern="1200">
          <a:solidFill>
            <a:schemeClr val="tx1"/>
          </a:solidFill>
          <a:latin typeface="+mn-lt"/>
          <a:ea typeface="+mn-ea"/>
          <a:cs typeface="+mn-cs"/>
        </a:defRPr>
      </a:lvl8pPr>
      <a:lvl9pPr marL="4708909" algn="l" defTabSz="1177226" rtl="0" eaLnBrk="1" latinLnBrk="0" hangingPunct="1">
        <a:defRPr sz="231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p15:clr>
            <a:srgbClr val="F26B43"/>
          </p15:clr>
        </p15:guide>
        <p15:guide id="2" pos="3840">
          <p15:clr>
            <a:srgbClr val="F26B43"/>
          </p15:clr>
        </p15:guide>
        <p15:guide id="3" orient="horz" pos="2160">
          <p15:clr>
            <a:srgbClr val="F26B43"/>
          </p15:clr>
        </p15:guide>
        <p15:guide id="4" pos="196">
          <p15:clr>
            <a:srgbClr val="F26B43"/>
          </p15:clr>
        </p15:guide>
        <p15:guide id="5" orient="horz" pos="4133">
          <p15:clr>
            <a:srgbClr val="F26B43"/>
          </p15:clr>
        </p15:guide>
        <p15:guide id="6" pos="7479">
          <p15:clr>
            <a:srgbClr val="F26B43"/>
          </p15:clr>
        </p15:guide>
        <p15:guide id="7" orient="horz" pos="199">
          <p15:clr>
            <a:srgbClr val="F26B43"/>
          </p15:clr>
        </p15:guide>
        <p15:guide id="8" orient="horz" pos="913">
          <p15:clr>
            <a:srgbClr val="F26B43"/>
          </p15:clr>
        </p15:guide>
        <p15:guide id="9" pos="50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DA64035-B49A-4536-A334-06A23F564E8C}"/>
              </a:ext>
            </a:extLst>
          </p:cNvPr>
          <p:cNvSpPr>
            <a:spLocks noGrp="1"/>
          </p:cNvSpPr>
          <p:nvPr>
            <p:ph type="body" idx="1"/>
          </p:nvPr>
        </p:nvSpPr>
        <p:spPr>
          <a:xfrm>
            <a:off x="756000" y="1440000"/>
            <a:ext cx="8568000" cy="4284000"/>
          </a:xfrm>
          <a:prstGeom prst="rect">
            <a:avLst/>
          </a:prstGeom>
        </p:spPr>
        <p:txBody>
          <a:bodyPr vert="horz" lIns="0" tIns="0" rIns="0" bIns="0" rtlCol="0">
            <a:no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2" name="Tijdelijke aanduiding voor titel 1">
            <a:extLst>
              <a:ext uri="{FF2B5EF4-FFF2-40B4-BE49-F238E27FC236}">
                <a16:creationId xmlns:a16="http://schemas.microsoft.com/office/drawing/2014/main" id="{FB40F12D-8035-4195-930D-B791F468267A}"/>
              </a:ext>
            </a:extLst>
          </p:cNvPr>
          <p:cNvSpPr>
            <a:spLocks noGrp="1"/>
          </p:cNvSpPr>
          <p:nvPr>
            <p:ph type="title"/>
          </p:nvPr>
        </p:nvSpPr>
        <p:spPr>
          <a:xfrm>
            <a:off x="324000" y="426675"/>
            <a:ext cx="9000000" cy="851103"/>
          </a:xfrm>
          <a:prstGeom prst="rect">
            <a:avLst/>
          </a:prstGeom>
          <a:noFill/>
        </p:spPr>
        <p:txBody>
          <a:bodyPr vert="horz" wrap="square" lIns="0" tIns="0" rIns="0" bIns="0" rtlCol="0" anchor="t" anchorCtr="0">
            <a:noAutofit/>
          </a:bodyPr>
          <a:lstStyle/>
          <a:p>
            <a:r>
              <a:rPr lang="nl-NL"/>
              <a:t>Klik om titel te bewerken</a:t>
            </a:r>
          </a:p>
        </p:txBody>
      </p:sp>
      <p:pic>
        <p:nvPicPr>
          <p:cNvPr id="8" name="Pay-off">
            <a:extLst>
              <a:ext uri="{FF2B5EF4-FFF2-40B4-BE49-F238E27FC236}">
                <a16:creationId xmlns:a16="http://schemas.microsoft.com/office/drawing/2014/main" id="{AE9B02E4-AC39-0676-60A4-50BE006F8127}"/>
              </a:ext>
            </a:extLst>
          </p:cNvPr>
          <p:cNvPicPr>
            <a:picLocks noChangeAspect="1"/>
          </p:cNvPicPr>
          <p:nvPr userDrawn="1"/>
        </p:nvPicPr>
        <p:blipFill>
          <a:blip r:embed="rId9"/>
          <a:srcRect/>
          <a:stretch/>
        </p:blipFill>
        <p:spPr>
          <a:xfrm>
            <a:off x="324001" y="6395412"/>
            <a:ext cx="1205997" cy="186033"/>
          </a:xfrm>
          <a:prstGeom prst="rect">
            <a:avLst/>
          </a:prstGeom>
        </p:spPr>
      </p:pic>
      <p:pic>
        <p:nvPicPr>
          <p:cNvPr id="9" name="Logo">
            <a:extLst>
              <a:ext uri="{FF2B5EF4-FFF2-40B4-BE49-F238E27FC236}">
                <a16:creationId xmlns:a16="http://schemas.microsoft.com/office/drawing/2014/main" id="{0EF13659-2AC5-4BC6-3DE0-DAEF3805911D}"/>
              </a:ext>
            </a:extLst>
          </p:cNvPr>
          <p:cNvPicPr>
            <a:picLocks noChangeAspect="1"/>
          </p:cNvPicPr>
          <p:nvPr userDrawn="1"/>
        </p:nvPicPr>
        <p:blipFill>
          <a:blip r:embed="rId10"/>
          <a:srcRect/>
          <a:stretch/>
        </p:blipFill>
        <p:spPr>
          <a:xfrm>
            <a:off x="10502163" y="6182916"/>
            <a:ext cx="1422000" cy="463091"/>
          </a:xfrm>
          <a:prstGeom prst="rect">
            <a:avLst/>
          </a:prstGeom>
        </p:spPr>
      </p:pic>
    </p:spTree>
    <p:extLst>
      <p:ext uri="{BB962C8B-B14F-4D97-AF65-F5344CB8AC3E}">
        <p14:creationId xmlns:p14="http://schemas.microsoft.com/office/powerpoint/2010/main" val="145415907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812" r:id="rId5"/>
    <p:sldLayoutId id="2147483814" r:id="rId6"/>
    <p:sldLayoutId id="2147483816" r:id="rId7"/>
  </p:sldLayoutIdLst>
  <p:hf sldNum="0" hdr="0" ftr="0" dt="0"/>
  <p:txStyles>
    <p:titleStyle>
      <a:lvl1pPr algn="l" defTabSz="1177226" rtl="0" eaLnBrk="1" latinLnBrk="0" hangingPunct="1">
        <a:lnSpc>
          <a:spcPct val="85000"/>
        </a:lnSpc>
        <a:spcBef>
          <a:spcPct val="0"/>
        </a:spcBef>
        <a:buNone/>
        <a:defRPr sz="3750" b="1" kern="1200" cap="none" spc="-60" baseline="0">
          <a:solidFill>
            <a:schemeClr val="tx2"/>
          </a:solidFill>
          <a:effectLst/>
          <a:latin typeface="+mj-lt"/>
          <a:ea typeface="+mj-ea"/>
          <a:cs typeface="+mj-cs"/>
        </a:defRPr>
      </a:lvl1pPr>
    </p:titleStyle>
    <p:bodyStyle>
      <a:lvl1pPr marL="252000" indent="-252000" algn="l" defTabSz="1177226" rtl="0" eaLnBrk="1" latinLnBrk="0" hangingPunct="1">
        <a:lnSpc>
          <a:spcPct val="85000"/>
        </a:lnSpc>
        <a:spcBef>
          <a:spcPts val="0"/>
        </a:spcBef>
        <a:spcAft>
          <a:spcPts val="1000"/>
        </a:spcAft>
        <a:buClr>
          <a:schemeClr val="tx1"/>
        </a:buClr>
        <a:buSzPct val="100000"/>
        <a:buFont typeface="Arial" panose="020B0604020202020204" pitchFamily="34" charset="0"/>
        <a:buChar char="•"/>
        <a:defRPr sz="2500" kern="1200" spc="-40" baseline="0">
          <a:solidFill>
            <a:schemeClr val="tx1"/>
          </a:solidFill>
          <a:latin typeface="+mn-lt"/>
          <a:ea typeface="+mn-ea"/>
          <a:cs typeface="+mn-cs"/>
        </a:defRPr>
      </a:lvl1pPr>
      <a:lvl2pPr marL="504000" indent="-252000" algn="l" defTabSz="1177226" rtl="0" eaLnBrk="1" latinLnBrk="0" hangingPunct="1">
        <a:lnSpc>
          <a:spcPct val="85000"/>
        </a:lnSpc>
        <a:spcBef>
          <a:spcPts val="0"/>
        </a:spcBef>
        <a:spcAft>
          <a:spcPts val="1000"/>
        </a:spcAft>
        <a:buClr>
          <a:schemeClr val="tx1"/>
        </a:buClr>
        <a:buSzPct val="100000"/>
        <a:buFont typeface="Arial" panose="020B0604020202020204" pitchFamily="34" charset="0"/>
        <a:buChar char="•"/>
        <a:defRPr sz="2500" kern="1200" spc="-40" baseline="0">
          <a:solidFill>
            <a:schemeClr val="tx1"/>
          </a:solidFill>
          <a:latin typeface="+mn-lt"/>
          <a:ea typeface="+mn-ea"/>
          <a:cs typeface="+mn-cs"/>
        </a:defRPr>
      </a:lvl2pPr>
      <a:lvl3pPr marL="756000" indent="-252000" algn="l" defTabSz="1177226" rtl="0" eaLnBrk="1" latinLnBrk="0" hangingPunct="1">
        <a:lnSpc>
          <a:spcPct val="85000"/>
        </a:lnSpc>
        <a:spcBef>
          <a:spcPts val="0"/>
        </a:spcBef>
        <a:spcAft>
          <a:spcPts val="1000"/>
        </a:spcAft>
        <a:buClr>
          <a:schemeClr val="tx1"/>
        </a:buClr>
        <a:buSzPct val="100000"/>
        <a:buFont typeface="Arial" panose="020B0604020202020204" pitchFamily="34" charset="0"/>
        <a:buChar char="•"/>
        <a:defRPr sz="2500" kern="1200" spc="-40" baseline="0">
          <a:solidFill>
            <a:schemeClr val="tx1"/>
          </a:solidFill>
          <a:latin typeface="+mn-lt"/>
          <a:ea typeface="+mn-ea"/>
          <a:cs typeface="+mn-cs"/>
        </a:defRPr>
      </a:lvl3pPr>
      <a:lvl4pPr marL="0" indent="0" algn="l" defTabSz="1177226" rtl="0" eaLnBrk="1" latinLnBrk="0" hangingPunct="1">
        <a:lnSpc>
          <a:spcPct val="85000"/>
        </a:lnSpc>
        <a:spcBef>
          <a:spcPts val="0"/>
        </a:spcBef>
        <a:spcAft>
          <a:spcPts val="1000"/>
        </a:spcAft>
        <a:buClrTx/>
        <a:buSzPct val="25000"/>
        <a:buFont typeface="Arial" panose="020B0604030504040204" pitchFamily="34" charset="0"/>
        <a:buChar char="'"/>
        <a:defRPr sz="2500" kern="1200" spc="-40" baseline="0">
          <a:solidFill>
            <a:schemeClr val="tx1"/>
          </a:solidFill>
          <a:latin typeface="+mn-lt"/>
          <a:ea typeface="+mn-ea"/>
          <a:cs typeface="+mn-cs"/>
        </a:defRPr>
      </a:lvl4pPr>
      <a:lvl5pPr marL="0" indent="0" algn="l" defTabSz="1177226" rtl="0" eaLnBrk="1" latinLnBrk="0" hangingPunct="1">
        <a:lnSpc>
          <a:spcPct val="85000"/>
        </a:lnSpc>
        <a:spcBef>
          <a:spcPts val="0"/>
        </a:spcBef>
        <a:spcAft>
          <a:spcPts val="1000"/>
        </a:spcAft>
        <a:buClr>
          <a:schemeClr val="tx1"/>
        </a:buClr>
        <a:buSzPct val="25000"/>
        <a:buFontTx/>
        <a:buNone/>
        <a:defRPr sz="2500" b="1" kern="1200" cap="none" spc="-40" baseline="0">
          <a:solidFill>
            <a:schemeClr val="tx1"/>
          </a:solidFill>
          <a:latin typeface="+mn-lt"/>
          <a:ea typeface="+mn-ea"/>
          <a:cs typeface="+mn-cs"/>
        </a:defRPr>
      </a:lvl5pPr>
      <a:lvl6pPr marL="3237376"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6pPr>
      <a:lvl7pPr marL="3825989"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7pPr>
      <a:lvl8pPr marL="4414602"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8pPr>
      <a:lvl9pPr marL="5003215"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9pPr>
    </p:bodyStyle>
    <p:otherStyle>
      <a:defPPr>
        <a:defRPr lang="nl-NL"/>
      </a:defPPr>
      <a:lvl1pPr marL="0" algn="l" defTabSz="1177226" rtl="0" eaLnBrk="1" latinLnBrk="0" hangingPunct="1">
        <a:defRPr sz="2317" kern="1200">
          <a:solidFill>
            <a:schemeClr val="tx1"/>
          </a:solidFill>
          <a:latin typeface="+mn-lt"/>
          <a:ea typeface="+mn-ea"/>
          <a:cs typeface="+mn-cs"/>
        </a:defRPr>
      </a:lvl1pPr>
      <a:lvl2pPr marL="588614" algn="l" defTabSz="1177226" rtl="0" eaLnBrk="1" latinLnBrk="0" hangingPunct="1">
        <a:defRPr sz="2317" kern="1200">
          <a:solidFill>
            <a:schemeClr val="tx1"/>
          </a:solidFill>
          <a:latin typeface="+mn-lt"/>
          <a:ea typeface="+mn-ea"/>
          <a:cs typeface="+mn-cs"/>
        </a:defRPr>
      </a:lvl2pPr>
      <a:lvl3pPr marL="1177226" algn="l" defTabSz="1177226" rtl="0" eaLnBrk="1" latinLnBrk="0" hangingPunct="1">
        <a:defRPr sz="2317" kern="1200">
          <a:solidFill>
            <a:schemeClr val="tx1"/>
          </a:solidFill>
          <a:latin typeface="+mn-lt"/>
          <a:ea typeface="+mn-ea"/>
          <a:cs typeface="+mn-cs"/>
        </a:defRPr>
      </a:lvl3pPr>
      <a:lvl4pPr marL="1765840" algn="l" defTabSz="1177226" rtl="0" eaLnBrk="1" latinLnBrk="0" hangingPunct="1">
        <a:defRPr sz="2317" kern="1200">
          <a:solidFill>
            <a:schemeClr val="tx1"/>
          </a:solidFill>
          <a:latin typeface="+mn-lt"/>
          <a:ea typeface="+mn-ea"/>
          <a:cs typeface="+mn-cs"/>
        </a:defRPr>
      </a:lvl4pPr>
      <a:lvl5pPr marL="2354456" algn="l" defTabSz="1177226" rtl="0" eaLnBrk="1" latinLnBrk="0" hangingPunct="1">
        <a:defRPr sz="2317" kern="1200">
          <a:solidFill>
            <a:schemeClr val="tx1"/>
          </a:solidFill>
          <a:latin typeface="+mn-lt"/>
          <a:ea typeface="+mn-ea"/>
          <a:cs typeface="+mn-cs"/>
        </a:defRPr>
      </a:lvl5pPr>
      <a:lvl6pPr marL="2943068" algn="l" defTabSz="1177226" rtl="0" eaLnBrk="1" latinLnBrk="0" hangingPunct="1">
        <a:defRPr sz="2317" kern="1200">
          <a:solidFill>
            <a:schemeClr val="tx1"/>
          </a:solidFill>
          <a:latin typeface="+mn-lt"/>
          <a:ea typeface="+mn-ea"/>
          <a:cs typeface="+mn-cs"/>
        </a:defRPr>
      </a:lvl6pPr>
      <a:lvl7pPr marL="3531681" algn="l" defTabSz="1177226" rtl="0" eaLnBrk="1" latinLnBrk="0" hangingPunct="1">
        <a:defRPr sz="2317" kern="1200">
          <a:solidFill>
            <a:schemeClr val="tx1"/>
          </a:solidFill>
          <a:latin typeface="+mn-lt"/>
          <a:ea typeface="+mn-ea"/>
          <a:cs typeface="+mn-cs"/>
        </a:defRPr>
      </a:lvl7pPr>
      <a:lvl8pPr marL="4120297" algn="l" defTabSz="1177226" rtl="0" eaLnBrk="1" latinLnBrk="0" hangingPunct="1">
        <a:defRPr sz="2317" kern="1200">
          <a:solidFill>
            <a:schemeClr val="tx1"/>
          </a:solidFill>
          <a:latin typeface="+mn-lt"/>
          <a:ea typeface="+mn-ea"/>
          <a:cs typeface="+mn-cs"/>
        </a:defRPr>
      </a:lvl8pPr>
      <a:lvl9pPr marL="4708909" algn="l" defTabSz="1177226" rtl="0" eaLnBrk="1" latinLnBrk="0" hangingPunct="1">
        <a:defRPr sz="231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p15:clr>
            <a:srgbClr val="F26B43"/>
          </p15:clr>
        </p15:guide>
        <p15:guide id="2" pos="3840">
          <p15:clr>
            <a:srgbClr val="F26B43"/>
          </p15:clr>
        </p15:guide>
        <p15:guide id="3" orient="horz" pos="2160">
          <p15:clr>
            <a:srgbClr val="F26B43"/>
          </p15:clr>
        </p15:guide>
        <p15:guide id="4" pos="196">
          <p15:clr>
            <a:srgbClr val="F26B43"/>
          </p15:clr>
        </p15:guide>
        <p15:guide id="5" orient="horz" pos="4133">
          <p15:clr>
            <a:srgbClr val="F26B43"/>
          </p15:clr>
        </p15:guide>
        <p15:guide id="6" pos="7479">
          <p15:clr>
            <a:srgbClr val="F26B43"/>
          </p15:clr>
        </p15:guide>
        <p15:guide id="7" orient="horz" pos="199">
          <p15:clr>
            <a:srgbClr val="F26B43"/>
          </p15:clr>
        </p15:guide>
        <p15:guide id="8" orient="horz" pos="913">
          <p15:clr>
            <a:srgbClr val="F26B43"/>
          </p15:clr>
        </p15:guide>
        <p15:guide id="9" pos="50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B40F12D-8035-4195-930D-B791F468267A}"/>
              </a:ext>
            </a:extLst>
          </p:cNvPr>
          <p:cNvSpPr>
            <a:spLocks noGrp="1"/>
          </p:cNvSpPr>
          <p:nvPr>
            <p:ph type="title"/>
          </p:nvPr>
        </p:nvSpPr>
        <p:spPr>
          <a:xfrm>
            <a:off x="324000" y="1472940"/>
            <a:ext cx="11613381" cy="4157222"/>
          </a:xfrm>
          <a:prstGeom prst="rect">
            <a:avLst/>
          </a:prstGeom>
          <a:noFill/>
        </p:spPr>
        <p:txBody>
          <a:bodyPr vert="horz" wrap="square" lIns="0" tIns="0" rIns="0" bIns="0" rtlCol="0" anchor="ctr" anchorCtr="0">
            <a:noAutofit/>
          </a:bodyPr>
          <a:lstStyle/>
          <a:p>
            <a:r>
              <a:rPr lang="nl-NL"/>
              <a:t>Klik om titel te bewerken</a:t>
            </a:r>
          </a:p>
        </p:txBody>
      </p:sp>
      <p:pic>
        <p:nvPicPr>
          <p:cNvPr id="7" name="Pay-off">
            <a:extLst>
              <a:ext uri="{FF2B5EF4-FFF2-40B4-BE49-F238E27FC236}">
                <a16:creationId xmlns:a16="http://schemas.microsoft.com/office/drawing/2014/main" id="{C52B8DF6-1BFA-D995-B12C-A82DED2CD3AB}"/>
              </a:ext>
            </a:extLst>
          </p:cNvPr>
          <p:cNvPicPr>
            <a:picLocks noChangeAspect="1"/>
          </p:cNvPicPr>
          <p:nvPr userDrawn="1"/>
        </p:nvPicPr>
        <p:blipFill>
          <a:blip r:embed="rId6"/>
          <a:srcRect/>
          <a:stretch/>
        </p:blipFill>
        <p:spPr>
          <a:xfrm>
            <a:off x="324001" y="6395412"/>
            <a:ext cx="1205997" cy="186033"/>
          </a:xfrm>
          <a:prstGeom prst="rect">
            <a:avLst/>
          </a:prstGeom>
        </p:spPr>
      </p:pic>
      <p:pic>
        <p:nvPicPr>
          <p:cNvPr id="8" name="Logo">
            <a:extLst>
              <a:ext uri="{FF2B5EF4-FFF2-40B4-BE49-F238E27FC236}">
                <a16:creationId xmlns:a16="http://schemas.microsoft.com/office/drawing/2014/main" id="{EDF9F3D5-3786-1D0E-8D33-CC73A4141D6B}"/>
              </a:ext>
            </a:extLst>
          </p:cNvPr>
          <p:cNvPicPr>
            <a:picLocks noChangeAspect="1"/>
          </p:cNvPicPr>
          <p:nvPr userDrawn="1"/>
        </p:nvPicPr>
        <p:blipFill>
          <a:blip r:embed="rId7"/>
          <a:srcRect/>
          <a:stretch/>
        </p:blipFill>
        <p:spPr>
          <a:xfrm>
            <a:off x="10502163" y="6182916"/>
            <a:ext cx="1422000" cy="463091"/>
          </a:xfrm>
          <a:prstGeom prst="rect">
            <a:avLst/>
          </a:prstGeom>
        </p:spPr>
      </p:pic>
    </p:spTree>
    <p:extLst>
      <p:ext uri="{BB962C8B-B14F-4D97-AF65-F5344CB8AC3E}">
        <p14:creationId xmlns:p14="http://schemas.microsoft.com/office/powerpoint/2010/main" val="130740926"/>
      </p:ext>
    </p:extLst>
  </p:cSld>
  <p:clrMap bg1="lt1" tx1="dk1" bg2="lt2" tx2="dk2" accent1="accent1" accent2="accent2" accent3="accent3" accent4="accent4" accent5="accent5" accent6="accent6" hlink="hlink" folHlink="folHlink"/>
  <p:sldLayoutIdLst>
    <p:sldLayoutId id="2147483696" r:id="rId1"/>
    <p:sldLayoutId id="2147483739" r:id="rId2"/>
    <p:sldLayoutId id="2147483740" r:id="rId3"/>
    <p:sldLayoutId id="2147483741" r:id="rId4"/>
  </p:sldLayoutIdLst>
  <p:hf sldNum="0" hdr="0" ftr="0" dt="0"/>
  <p:txStyles>
    <p:titleStyle>
      <a:lvl1pPr algn="ctr" defTabSz="1177226" rtl="0" eaLnBrk="1" latinLnBrk="0" hangingPunct="1">
        <a:lnSpc>
          <a:spcPct val="85000"/>
        </a:lnSpc>
        <a:spcBef>
          <a:spcPct val="0"/>
        </a:spcBef>
        <a:buNone/>
        <a:defRPr sz="8000" b="1" kern="1200" cap="none" spc="0" baseline="0">
          <a:solidFill>
            <a:schemeClr val="tx1"/>
          </a:solidFill>
          <a:effectLst/>
          <a:latin typeface="Georgia" panose="02040502050405020303" pitchFamily="18" charset="0"/>
          <a:ea typeface="+mj-ea"/>
          <a:cs typeface="+mj-cs"/>
        </a:defRPr>
      </a:lvl1pPr>
    </p:titleStyle>
    <p:bodyStyle>
      <a:lvl1pPr marL="324432" indent="-324432" algn="l" defTabSz="1177226" rtl="0" eaLnBrk="1" latinLnBrk="0" hangingPunct="1">
        <a:lnSpc>
          <a:spcPct val="110000"/>
        </a:lnSpc>
        <a:spcBef>
          <a:spcPts val="0"/>
        </a:spcBef>
        <a:buClr>
          <a:schemeClr val="tx1"/>
        </a:buClr>
        <a:buSzPct val="140000"/>
        <a:buFont typeface="Arial" panose="05050102010706020507" pitchFamily="18" charset="2"/>
        <a:buChar char="·"/>
        <a:defRPr sz="3800" kern="1200" spc="0" baseline="0">
          <a:solidFill>
            <a:schemeClr val="tx1"/>
          </a:solidFill>
          <a:latin typeface="+mn-lt"/>
          <a:ea typeface="+mn-ea"/>
          <a:cs typeface="+mn-cs"/>
        </a:defRPr>
      </a:lvl1pPr>
      <a:lvl2pPr marL="648865" indent="-324432" algn="l" defTabSz="1177226" rtl="0" eaLnBrk="1" latinLnBrk="0" hangingPunct="1">
        <a:lnSpc>
          <a:spcPct val="110000"/>
        </a:lnSpc>
        <a:spcBef>
          <a:spcPts val="0"/>
        </a:spcBef>
        <a:buClr>
          <a:schemeClr val="tx1"/>
        </a:buClr>
        <a:buSzPct val="110000"/>
        <a:buFont typeface="Arial" panose="02070309020205020404" pitchFamily="49" charset="0"/>
        <a:buChar char="o"/>
        <a:defRPr sz="3800" kern="1200" spc="0" baseline="0">
          <a:solidFill>
            <a:schemeClr val="tx1"/>
          </a:solidFill>
          <a:latin typeface="+mn-lt"/>
          <a:ea typeface="+mn-ea"/>
          <a:cs typeface="+mn-cs"/>
        </a:defRPr>
      </a:lvl2pPr>
      <a:lvl3pPr marL="973299" indent="-324432" algn="l" defTabSz="1177226" rtl="0" eaLnBrk="1" latinLnBrk="0" hangingPunct="1">
        <a:lnSpc>
          <a:spcPct val="110000"/>
        </a:lnSpc>
        <a:spcBef>
          <a:spcPts val="0"/>
        </a:spcBef>
        <a:buClr>
          <a:schemeClr val="tx1"/>
        </a:buClr>
        <a:buSzPct val="100000"/>
        <a:buFont typeface="Arial" panose="05000000000000000000" pitchFamily="2" charset="2"/>
        <a:buChar char="§"/>
        <a:defRPr sz="3800" kern="1200" spc="0" baseline="0">
          <a:solidFill>
            <a:schemeClr val="tx1"/>
          </a:solidFill>
          <a:latin typeface="+mn-lt"/>
          <a:ea typeface="+mn-ea"/>
          <a:cs typeface="+mn-cs"/>
        </a:defRPr>
      </a:lvl3pPr>
      <a:lvl4pPr marL="0" indent="0" algn="l" defTabSz="1177226" rtl="0" eaLnBrk="1" latinLnBrk="0" hangingPunct="1">
        <a:lnSpc>
          <a:spcPct val="110000"/>
        </a:lnSpc>
        <a:spcBef>
          <a:spcPts val="0"/>
        </a:spcBef>
        <a:buClrTx/>
        <a:buSzPct val="25000"/>
        <a:buFont typeface="Arial" panose="020B0604030504040204" pitchFamily="34" charset="0"/>
        <a:buChar char="'"/>
        <a:defRPr sz="3800" kern="1200" spc="0" baseline="0">
          <a:solidFill>
            <a:schemeClr val="tx1"/>
          </a:solidFill>
          <a:latin typeface="+mn-lt"/>
          <a:ea typeface="+mn-ea"/>
          <a:cs typeface="+mn-cs"/>
        </a:defRPr>
      </a:lvl4pPr>
      <a:lvl5pPr marL="0" indent="0" algn="l" defTabSz="1177226" rtl="0" eaLnBrk="1" latinLnBrk="0" hangingPunct="1">
        <a:lnSpc>
          <a:spcPct val="110000"/>
        </a:lnSpc>
        <a:spcBef>
          <a:spcPts val="0"/>
        </a:spcBef>
        <a:buClr>
          <a:schemeClr val="tx1"/>
        </a:buClr>
        <a:buSzPct val="25000"/>
        <a:buFontTx/>
        <a:buNone/>
        <a:defRPr sz="3800" b="0" kern="1200" cap="all" spc="0" baseline="0">
          <a:solidFill>
            <a:schemeClr val="tx2"/>
          </a:solidFill>
          <a:latin typeface="+mn-lt"/>
          <a:ea typeface="+mn-ea"/>
          <a:cs typeface="+mn-cs"/>
        </a:defRPr>
      </a:lvl5pPr>
      <a:lvl6pPr marL="3237376"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6pPr>
      <a:lvl7pPr marL="3825989"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7pPr>
      <a:lvl8pPr marL="4414602"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8pPr>
      <a:lvl9pPr marL="5003215"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9pPr>
    </p:bodyStyle>
    <p:otherStyle>
      <a:defPPr>
        <a:defRPr lang="nl-NL"/>
      </a:defPPr>
      <a:lvl1pPr marL="0" algn="l" defTabSz="1177226" rtl="0" eaLnBrk="1" latinLnBrk="0" hangingPunct="1">
        <a:defRPr sz="2317" kern="1200">
          <a:solidFill>
            <a:schemeClr val="tx1"/>
          </a:solidFill>
          <a:latin typeface="+mn-lt"/>
          <a:ea typeface="+mn-ea"/>
          <a:cs typeface="+mn-cs"/>
        </a:defRPr>
      </a:lvl1pPr>
      <a:lvl2pPr marL="588614" algn="l" defTabSz="1177226" rtl="0" eaLnBrk="1" latinLnBrk="0" hangingPunct="1">
        <a:defRPr sz="2317" kern="1200">
          <a:solidFill>
            <a:schemeClr val="tx1"/>
          </a:solidFill>
          <a:latin typeface="+mn-lt"/>
          <a:ea typeface="+mn-ea"/>
          <a:cs typeface="+mn-cs"/>
        </a:defRPr>
      </a:lvl2pPr>
      <a:lvl3pPr marL="1177226" algn="l" defTabSz="1177226" rtl="0" eaLnBrk="1" latinLnBrk="0" hangingPunct="1">
        <a:defRPr sz="2317" kern="1200">
          <a:solidFill>
            <a:schemeClr val="tx1"/>
          </a:solidFill>
          <a:latin typeface="+mn-lt"/>
          <a:ea typeface="+mn-ea"/>
          <a:cs typeface="+mn-cs"/>
        </a:defRPr>
      </a:lvl3pPr>
      <a:lvl4pPr marL="1765840" algn="l" defTabSz="1177226" rtl="0" eaLnBrk="1" latinLnBrk="0" hangingPunct="1">
        <a:defRPr sz="2317" kern="1200">
          <a:solidFill>
            <a:schemeClr val="tx1"/>
          </a:solidFill>
          <a:latin typeface="+mn-lt"/>
          <a:ea typeface="+mn-ea"/>
          <a:cs typeface="+mn-cs"/>
        </a:defRPr>
      </a:lvl4pPr>
      <a:lvl5pPr marL="2354456" algn="l" defTabSz="1177226" rtl="0" eaLnBrk="1" latinLnBrk="0" hangingPunct="1">
        <a:defRPr sz="2317" kern="1200">
          <a:solidFill>
            <a:schemeClr val="tx1"/>
          </a:solidFill>
          <a:latin typeface="+mn-lt"/>
          <a:ea typeface="+mn-ea"/>
          <a:cs typeface="+mn-cs"/>
        </a:defRPr>
      </a:lvl5pPr>
      <a:lvl6pPr marL="2943068" algn="l" defTabSz="1177226" rtl="0" eaLnBrk="1" latinLnBrk="0" hangingPunct="1">
        <a:defRPr sz="2317" kern="1200">
          <a:solidFill>
            <a:schemeClr val="tx1"/>
          </a:solidFill>
          <a:latin typeface="+mn-lt"/>
          <a:ea typeface="+mn-ea"/>
          <a:cs typeface="+mn-cs"/>
        </a:defRPr>
      </a:lvl6pPr>
      <a:lvl7pPr marL="3531681" algn="l" defTabSz="1177226" rtl="0" eaLnBrk="1" latinLnBrk="0" hangingPunct="1">
        <a:defRPr sz="2317" kern="1200">
          <a:solidFill>
            <a:schemeClr val="tx1"/>
          </a:solidFill>
          <a:latin typeface="+mn-lt"/>
          <a:ea typeface="+mn-ea"/>
          <a:cs typeface="+mn-cs"/>
        </a:defRPr>
      </a:lvl7pPr>
      <a:lvl8pPr marL="4120297" algn="l" defTabSz="1177226" rtl="0" eaLnBrk="1" latinLnBrk="0" hangingPunct="1">
        <a:defRPr sz="2317" kern="1200">
          <a:solidFill>
            <a:schemeClr val="tx1"/>
          </a:solidFill>
          <a:latin typeface="+mn-lt"/>
          <a:ea typeface="+mn-ea"/>
          <a:cs typeface="+mn-cs"/>
        </a:defRPr>
      </a:lvl8pPr>
      <a:lvl9pPr marL="4708909" algn="l" defTabSz="1177226" rtl="0" eaLnBrk="1" latinLnBrk="0" hangingPunct="1">
        <a:defRPr sz="231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840" userDrawn="1">
          <p15:clr>
            <a:srgbClr val="F26B43"/>
          </p15:clr>
        </p15:guide>
        <p15:guide id="3" orient="horz" pos="2160" userDrawn="1">
          <p15:clr>
            <a:srgbClr val="F26B43"/>
          </p15:clr>
        </p15:guide>
        <p15:guide id="4" pos="196" userDrawn="1">
          <p15:clr>
            <a:srgbClr val="F26B43"/>
          </p15:clr>
        </p15:guide>
        <p15:guide id="5" orient="horz" pos="4133" userDrawn="1">
          <p15:clr>
            <a:srgbClr val="F26B43"/>
          </p15:clr>
        </p15:guide>
        <p15:guide id="6" pos="7479" userDrawn="1">
          <p15:clr>
            <a:srgbClr val="F26B43"/>
          </p15:clr>
        </p15:guide>
        <p15:guide id="7" orient="horz" pos="199" userDrawn="1">
          <p15:clr>
            <a:srgbClr val="F26B43"/>
          </p15:clr>
        </p15:guide>
        <p15:guide id="8" orient="horz" pos="913" userDrawn="1">
          <p15:clr>
            <a:srgbClr val="F26B43"/>
          </p15:clr>
        </p15:guide>
        <p15:guide id="9" pos="509"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DA64035-B49A-4536-A334-06A23F564E8C}"/>
              </a:ext>
            </a:extLst>
          </p:cNvPr>
          <p:cNvSpPr>
            <a:spLocks noGrp="1"/>
          </p:cNvSpPr>
          <p:nvPr>
            <p:ph type="body" idx="1"/>
          </p:nvPr>
        </p:nvSpPr>
        <p:spPr>
          <a:xfrm>
            <a:off x="756000" y="1440000"/>
            <a:ext cx="8568000" cy="4284000"/>
          </a:xfrm>
          <a:prstGeom prst="rect">
            <a:avLst/>
          </a:prstGeom>
        </p:spPr>
        <p:txBody>
          <a:bodyPr vert="horz" lIns="0" tIns="0" rIns="0" bIns="0" rtlCol="0">
            <a:no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2" name="Tijdelijke aanduiding voor titel 1">
            <a:extLst>
              <a:ext uri="{FF2B5EF4-FFF2-40B4-BE49-F238E27FC236}">
                <a16:creationId xmlns:a16="http://schemas.microsoft.com/office/drawing/2014/main" id="{FB40F12D-8035-4195-930D-B791F468267A}"/>
              </a:ext>
            </a:extLst>
          </p:cNvPr>
          <p:cNvSpPr>
            <a:spLocks noGrp="1"/>
          </p:cNvSpPr>
          <p:nvPr>
            <p:ph type="title"/>
          </p:nvPr>
        </p:nvSpPr>
        <p:spPr>
          <a:xfrm>
            <a:off x="324000" y="426675"/>
            <a:ext cx="9000000" cy="851103"/>
          </a:xfrm>
          <a:prstGeom prst="rect">
            <a:avLst/>
          </a:prstGeom>
          <a:noFill/>
        </p:spPr>
        <p:txBody>
          <a:bodyPr vert="horz" wrap="square" lIns="0" tIns="0" rIns="0" bIns="0" rtlCol="0" anchor="t" anchorCtr="0">
            <a:noAutofit/>
          </a:bodyPr>
          <a:lstStyle/>
          <a:p>
            <a:r>
              <a:rPr lang="nl-NL"/>
              <a:t>Klik om titel te bewerken</a:t>
            </a:r>
          </a:p>
        </p:txBody>
      </p:sp>
    </p:spTree>
    <p:extLst>
      <p:ext uri="{BB962C8B-B14F-4D97-AF65-F5344CB8AC3E}">
        <p14:creationId xmlns:p14="http://schemas.microsoft.com/office/powerpoint/2010/main" val="249319416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hf sldNum="0" hdr="0" ftr="0" dt="0"/>
  <p:txStyles>
    <p:titleStyle>
      <a:lvl1pPr algn="l" defTabSz="1177226" rtl="0" eaLnBrk="1" latinLnBrk="0" hangingPunct="1">
        <a:lnSpc>
          <a:spcPct val="85000"/>
        </a:lnSpc>
        <a:spcBef>
          <a:spcPct val="0"/>
        </a:spcBef>
        <a:buNone/>
        <a:defRPr sz="3750" b="1" kern="1200" cap="none" spc="-60" baseline="0">
          <a:solidFill>
            <a:schemeClr val="tx2"/>
          </a:solidFill>
          <a:effectLst/>
          <a:latin typeface="+mj-lt"/>
          <a:ea typeface="+mj-ea"/>
          <a:cs typeface="+mj-cs"/>
        </a:defRPr>
      </a:lvl1pPr>
    </p:titleStyle>
    <p:bodyStyle>
      <a:lvl1pPr marL="252000" indent="-252000" algn="l" defTabSz="1177226" rtl="0" eaLnBrk="1" latinLnBrk="0" hangingPunct="1">
        <a:lnSpc>
          <a:spcPct val="85000"/>
        </a:lnSpc>
        <a:spcBef>
          <a:spcPts val="0"/>
        </a:spcBef>
        <a:spcAft>
          <a:spcPts val="1000"/>
        </a:spcAft>
        <a:buClr>
          <a:schemeClr val="tx1"/>
        </a:buClr>
        <a:buSzPct val="100000"/>
        <a:buFont typeface="Arial" panose="020B0604020202020204" pitchFamily="34" charset="0"/>
        <a:buChar char="•"/>
        <a:defRPr sz="2500" kern="1200" spc="-40" baseline="0">
          <a:solidFill>
            <a:schemeClr val="tx1"/>
          </a:solidFill>
          <a:latin typeface="+mn-lt"/>
          <a:ea typeface="+mn-ea"/>
          <a:cs typeface="+mn-cs"/>
        </a:defRPr>
      </a:lvl1pPr>
      <a:lvl2pPr marL="504000" indent="-252000" algn="l" defTabSz="1177226" rtl="0" eaLnBrk="1" latinLnBrk="0" hangingPunct="1">
        <a:lnSpc>
          <a:spcPct val="85000"/>
        </a:lnSpc>
        <a:spcBef>
          <a:spcPts val="0"/>
        </a:spcBef>
        <a:spcAft>
          <a:spcPts val="1000"/>
        </a:spcAft>
        <a:buClr>
          <a:schemeClr val="tx1"/>
        </a:buClr>
        <a:buSzPct val="100000"/>
        <a:buFont typeface="Arial" panose="020B0604020202020204" pitchFamily="34" charset="0"/>
        <a:buChar char="•"/>
        <a:defRPr sz="2500" kern="1200" spc="-40" baseline="0">
          <a:solidFill>
            <a:schemeClr val="tx1"/>
          </a:solidFill>
          <a:latin typeface="+mn-lt"/>
          <a:ea typeface="+mn-ea"/>
          <a:cs typeface="+mn-cs"/>
        </a:defRPr>
      </a:lvl2pPr>
      <a:lvl3pPr marL="756000" indent="-252000" algn="l" defTabSz="1177226" rtl="0" eaLnBrk="1" latinLnBrk="0" hangingPunct="1">
        <a:lnSpc>
          <a:spcPct val="85000"/>
        </a:lnSpc>
        <a:spcBef>
          <a:spcPts val="0"/>
        </a:spcBef>
        <a:spcAft>
          <a:spcPts val="1000"/>
        </a:spcAft>
        <a:buClr>
          <a:schemeClr val="tx1"/>
        </a:buClr>
        <a:buSzPct val="100000"/>
        <a:buFont typeface="Arial" panose="020B0604020202020204" pitchFamily="34" charset="0"/>
        <a:buChar char="•"/>
        <a:defRPr sz="2500" kern="1200" spc="-40" baseline="0">
          <a:solidFill>
            <a:schemeClr val="tx1"/>
          </a:solidFill>
          <a:latin typeface="+mn-lt"/>
          <a:ea typeface="+mn-ea"/>
          <a:cs typeface="+mn-cs"/>
        </a:defRPr>
      </a:lvl3pPr>
      <a:lvl4pPr marL="0" indent="0" algn="l" defTabSz="1177226" rtl="0" eaLnBrk="1" latinLnBrk="0" hangingPunct="1">
        <a:lnSpc>
          <a:spcPct val="85000"/>
        </a:lnSpc>
        <a:spcBef>
          <a:spcPts val="0"/>
        </a:spcBef>
        <a:spcAft>
          <a:spcPts val="1000"/>
        </a:spcAft>
        <a:buClrTx/>
        <a:buSzPct val="25000"/>
        <a:buFont typeface="Arial" panose="020B0604030504040204" pitchFamily="34" charset="0"/>
        <a:buChar char="'"/>
        <a:defRPr sz="2500" kern="1200" spc="-40" baseline="0">
          <a:solidFill>
            <a:schemeClr val="tx1"/>
          </a:solidFill>
          <a:latin typeface="+mn-lt"/>
          <a:ea typeface="+mn-ea"/>
          <a:cs typeface="+mn-cs"/>
        </a:defRPr>
      </a:lvl4pPr>
      <a:lvl5pPr marL="0" indent="0" algn="l" defTabSz="1177226" rtl="0" eaLnBrk="1" latinLnBrk="0" hangingPunct="1">
        <a:lnSpc>
          <a:spcPct val="85000"/>
        </a:lnSpc>
        <a:spcBef>
          <a:spcPts val="0"/>
        </a:spcBef>
        <a:spcAft>
          <a:spcPts val="1000"/>
        </a:spcAft>
        <a:buClr>
          <a:schemeClr val="tx1"/>
        </a:buClr>
        <a:buSzPct val="25000"/>
        <a:buFontTx/>
        <a:buNone/>
        <a:defRPr sz="2500" b="1" kern="1200" cap="none" spc="-40" baseline="0">
          <a:solidFill>
            <a:schemeClr val="tx1"/>
          </a:solidFill>
          <a:latin typeface="+mn-lt"/>
          <a:ea typeface="+mn-ea"/>
          <a:cs typeface="+mn-cs"/>
        </a:defRPr>
      </a:lvl5pPr>
      <a:lvl6pPr marL="3237376"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6pPr>
      <a:lvl7pPr marL="3825989"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7pPr>
      <a:lvl8pPr marL="4414602"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8pPr>
      <a:lvl9pPr marL="5003215"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9pPr>
    </p:bodyStyle>
    <p:otherStyle>
      <a:defPPr>
        <a:defRPr lang="nl-NL"/>
      </a:defPPr>
      <a:lvl1pPr marL="0" algn="l" defTabSz="1177226" rtl="0" eaLnBrk="1" latinLnBrk="0" hangingPunct="1">
        <a:defRPr sz="2317" kern="1200">
          <a:solidFill>
            <a:schemeClr val="tx1"/>
          </a:solidFill>
          <a:latin typeface="+mn-lt"/>
          <a:ea typeface="+mn-ea"/>
          <a:cs typeface="+mn-cs"/>
        </a:defRPr>
      </a:lvl1pPr>
      <a:lvl2pPr marL="588614" algn="l" defTabSz="1177226" rtl="0" eaLnBrk="1" latinLnBrk="0" hangingPunct="1">
        <a:defRPr sz="2317" kern="1200">
          <a:solidFill>
            <a:schemeClr val="tx1"/>
          </a:solidFill>
          <a:latin typeface="+mn-lt"/>
          <a:ea typeface="+mn-ea"/>
          <a:cs typeface="+mn-cs"/>
        </a:defRPr>
      </a:lvl2pPr>
      <a:lvl3pPr marL="1177226" algn="l" defTabSz="1177226" rtl="0" eaLnBrk="1" latinLnBrk="0" hangingPunct="1">
        <a:defRPr sz="2317" kern="1200">
          <a:solidFill>
            <a:schemeClr val="tx1"/>
          </a:solidFill>
          <a:latin typeface="+mn-lt"/>
          <a:ea typeface="+mn-ea"/>
          <a:cs typeface="+mn-cs"/>
        </a:defRPr>
      </a:lvl3pPr>
      <a:lvl4pPr marL="1765840" algn="l" defTabSz="1177226" rtl="0" eaLnBrk="1" latinLnBrk="0" hangingPunct="1">
        <a:defRPr sz="2317" kern="1200">
          <a:solidFill>
            <a:schemeClr val="tx1"/>
          </a:solidFill>
          <a:latin typeface="+mn-lt"/>
          <a:ea typeface="+mn-ea"/>
          <a:cs typeface="+mn-cs"/>
        </a:defRPr>
      </a:lvl4pPr>
      <a:lvl5pPr marL="2354456" algn="l" defTabSz="1177226" rtl="0" eaLnBrk="1" latinLnBrk="0" hangingPunct="1">
        <a:defRPr sz="2317" kern="1200">
          <a:solidFill>
            <a:schemeClr val="tx1"/>
          </a:solidFill>
          <a:latin typeface="+mn-lt"/>
          <a:ea typeface="+mn-ea"/>
          <a:cs typeface="+mn-cs"/>
        </a:defRPr>
      </a:lvl5pPr>
      <a:lvl6pPr marL="2943068" algn="l" defTabSz="1177226" rtl="0" eaLnBrk="1" latinLnBrk="0" hangingPunct="1">
        <a:defRPr sz="2317" kern="1200">
          <a:solidFill>
            <a:schemeClr val="tx1"/>
          </a:solidFill>
          <a:latin typeface="+mn-lt"/>
          <a:ea typeface="+mn-ea"/>
          <a:cs typeface="+mn-cs"/>
        </a:defRPr>
      </a:lvl6pPr>
      <a:lvl7pPr marL="3531681" algn="l" defTabSz="1177226" rtl="0" eaLnBrk="1" latinLnBrk="0" hangingPunct="1">
        <a:defRPr sz="2317" kern="1200">
          <a:solidFill>
            <a:schemeClr val="tx1"/>
          </a:solidFill>
          <a:latin typeface="+mn-lt"/>
          <a:ea typeface="+mn-ea"/>
          <a:cs typeface="+mn-cs"/>
        </a:defRPr>
      </a:lvl7pPr>
      <a:lvl8pPr marL="4120297" algn="l" defTabSz="1177226" rtl="0" eaLnBrk="1" latinLnBrk="0" hangingPunct="1">
        <a:defRPr sz="2317" kern="1200">
          <a:solidFill>
            <a:schemeClr val="tx1"/>
          </a:solidFill>
          <a:latin typeface="+mn-lt"/>
          <a:ea typeface="+mn-ea"/>
          <a:cs typeface="+mn-cs"/>
        </a:defRPr>
      </a:lvl8pPr>
      <a:lvl9pPr marL="4708909" algn="l" defTabSz="1177226" rtl="0" eaLnBrk="1" latinLnBrk="0" hangingPunct="1">
        <a:defRPr sz="231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p15:clr>
            <a:srgbClr val="F26B43"/>
          </p15:clr>
        </p15:guide>
        <p15:guide id="2" pos="3840">
          <p15:clr>
            <a:srgbClr val="F26B43"/>
          </p15:clr>
        </p15:guide>
        <p15:guide id="3" orient="horz" pos="2160">
          <p15:clr>
            <a:srgbClr val="F26B43"/>
          </p15:clr>
        </p15:guide>
        <p15:guide id="4" pos="196">
          <p15:clr>
            <a:srgbClr val="F26B43"/>
          </p15:clr>
        </p15:guide>
        <p15:guide id="5" orient="horz" pos="4133">
          <p15:clr>
            <a:srgbClr val="F26B43"/>
          </p15:clr>
        </p15:guide>
        <p15:guide id="6" pos="7479">
          <p15:clr>
            <a:srgbClr val="F26B43"/>
          </p15:clr>
        </p15:guide>
        <p15:guide id="7" orient="horz" pos="199">
          <p15:clr>
            <a:srgbClr val="F26B43"/>
          </p15:clr>
        </p15:guide>
        <p15:guide id="8" orient="horz" pos="913">
          <p15:clr>
            <a:srgbClr val="F26B43"/>
          </p15:clr>
        </p15:guide>
        <p15:guide id="9" pos="50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924385"/>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B40F12D-8035-4195-930D-B791F468267A}"/>
              </a:ext>
            </a:extLst>
          </p:cNvPr>
          <p:cNvSpPr>
            <a:spLocks noGrp="1"/>
          </p:cNvSpPr>
          <p:nvPr>
            <p:ph type="title"/>
          </p:nvPr>
        </p:nvSpPr>
        <p:spPr>
          <a:xfrm>
            <a:off x="324000" y="1472940"/>
            <a:ext cx="11613381" cy="4157222"/>
          </a:xfrm>
          <a:prstGeom prst="rect">
            <a:avLst/>
          </a:prstGeom>
          <a:noFill/>
        </p:spPr>
        <p:txBody>
          <a:bodyPr vert="horz" wrap="square" lIns="0" tIns="0" rIns="0" bIns="0" rtlCol="0" anchor="ctr" anchorCtr="0">
            <a:noAutofit/>
          </a:bodyPr>
          <a:lstStyle/>
          <a:p>
            <a:r>
              <a:rPr lang="nl-NL"/>
              <a:t>Klik om titel te bewerken</a:t>
            </a:r>
          </a:p>
        </p:txBody>
      </p:sp>
      <p:pic>
        <p:nvPicPr>
          <p:cNvPr id="7" name="Pay-off">
            <a:extLst>
              <a:ext uri="{FF2B5EF4-FFF2-40B4-BE49-F238E27FC236}">
                <a16:creationId xmlns:a16="http://schemas.microsoft.com/office/drawing/2014/main" id="{C52B8DF6-1BFA-D995-B12C-A82DED2CD3AB}"/>
              </a:ext>
            </a:extLst>
          </p:cNvPr>
          <p:cNvPicPr>
            <a:picLocks noChangeAspect="1"/>
          </p:cNvPicPr>
          <p:nvPr userDrawn="1"/>
        </p:nvPicPr>
        <p:blipFill>
          <a:blip r:embed="rId7"/>
          <a:srcRect/>
          <a:stretch/>
        </p:blipFill>
        <p:spPr>
          <a:xfrm>
            <a:off x="324001" y="6395412"/>
            <a:ext cx="1205997" cy="186033"/>
          </a:xfrm>
          <a:prstGeom prst="rect">
            <a:avLst/>
          </a:prstGeom>
        </p:spPr>
      </p:pic>
      <p:pic>
        <p:nvPicPr>
          <p:cNvPr id="8" name="Logo">
            <a:extLst>
              <a:ext uri="{FF2B5EF4-FFF2-40B4-BE49-F238E27FC236}">
                <a16:creationId xmlns:a16="http://schemas.microsoft.com/office/drawing/2014/main" id="{EDF9F3D5-3786-1D0E-8D33-CC73A4141D6B}"/>
              </a:ext>
            </a:extLst>
          </p:cNvPr>
          <p:cNvPicPr>
            <a:picLocks noChangeAspect="1"/>
          </p:cNvPicPr>
          <p:nvPr userDrawn="1"/>
        </p:nvPicPr>
        <p:blipFill>
          <a:blip r:embed="rId8"/>
          <a:srcRect/>
          <a:stretch/>
        </p:blipFill>
        <p:spPr>
          <a:xfrm>
            <a:off x="10502163" y="6182916"/>
            <a:ext cx="1422000" cy="463091"/>
          </a:xfrm>
          <a:prstGeom prst="rect">
            <a:avLst/>
          </a:prstGeom>
        </p:spPr>
      </p:pic>
    </p:spTree>
    <p:extLst>
      <p:ext uri="{BB962C8B-B14F-4D97-AF65-F5344CB8AC3E}">
        <p14:creationId xmlns:p14="http://schemas.microsoft.com/office/powerpoint/2010/main" val="315661860"/>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Lst>
  <p:hf sldNum="0" hdr="0" ftr="0" dt="0"/>
  <p:txStyles>
    <p:titleStyle>
      <a:lvl1pPr algn="ctr" defTabSz="1177226" rtl="0" eaLnBrk="1" latinLnBrk="0" hangingPunct="1">
        <a:lnSpc>
          <a:spcPct val="85000"/>
        </a:lnSpc>
        <a:spcBef>
          <a:spcPct val="0"/>
        </a:spcBef>
        <a:buNone/>
        <a:defRPr sz="8000" b="1" kern="1200" cap="none" spc="0" baseline="0">
          <a:solidFill>
            <a:schemeClr val="tx1"/>
          </a:solidFill>
          <a:effectLst/>
          <a:latin typeface="Georgia" panose="02040502050405020303" pitchFamily="18" charset="0"/>
          <a:ea typeface="+mj-ea"/>
          <a:cs typeface="+mj-cs"/>
        </a:defRPr>
      </a:lvl1pPr>
    </p:titleStyle>
    <p:bodyStyle>
      <a:lvl1pPr marL="324432" indent="-324432" algn="l" defTabSz="1177226" rtl="0" eaLnBrk="1" latinLnBrk="0" hangingPunct="1">
        <a:lnSpc>
          <a:spcPct val="110000"/>
        </a:lnSpc>
        <a:spcBef>
          <a:spcPts val="0"/>
        </a:spcBef>
        <a:buClr>
          <a:schemeClr val="tx1"/>
        </a:buClr>
        <a:buSzPct val="140000"/>
        <a:buFont typeface="Arial" panose="05050102010706020507" pitchFamily="18" charset="2"/>
        <a:buChar char="·"/>
        <a:defRPr sz="3800" kern="1200" spc="0" baseline="0">
          <a:solidFill>
            <a:schemeClr val="tx1"/>
          </a:solidFill>
          <a:latin typeface="+mn-lt"/>
          <a:ea typeface="+mn-ea"/>
          <a:cs typeface="+mn-cs"/>
        </a:defRPr>
      </a:lvl1pPr>
      <a:lvl2pPr marL="648865" indent="-324432" algn="l" defTabSz="1177226" rtl="0" eaLnBrk="1" latinLnBrk="0" hangingPunct="1">
        <a:lnSpc>
          <a:spcPct val="110000"/>
        </a:lnSpc>
        <a:spcBef>
          <a:spcPts val="0"/>
        </a:spcBef>
        <a:buClr>
          <a:schemeClr val="tx1"/>
        </a:buClr>
        <a:buSzPct val="110000"/>
        <a:buFont typeface="Arial" panose="02070309020205020404" pitchFamily="49" charset="0"/>
        <a:buChar char="o"/>
        <a:defRPr sz="3800" kern="1200" spc="0" baseline="0">
          <a:solidFill>
            <a:schemeClr val="tx1"/>
          </a:solidFill>
          <a:latin typeface="+mn-lt"/>
          <a:ea typeface="+mn-ea"/>
          <a:cs typeface="+mn-cs"/>
        </a:defRPr>
      </a:lvl2pPr>
      <a:lvl3pPr marL="973299" indent="-324432" algn="l" defTabSz="1177226" rtl="0" eaLnBrk="1" latinLnBrk="0" hangingPunct="1">
        <a:lnSpc>
          <a:spcPct val="110000"/>
        </a:lnSpc>
        <a:spcBef>
          <a:spcPts val="0"/>
        </a:spcBef>
        <a:buClr>
          <a:schemeClr val="tx1"/>
        </a:buClr>
        <a:buSzPct val="100000"/>
        <a:buFont typeface="Arial" panose="05000000000000000000" pitchFamily="2" charset="2"/>
        <a:buChar char="§"/>
        <a:defRPr sz="3800" kern="1200" spc="0" baseline="0">
          <a:solidFill>
            <a:schemeClr val="tx1"/>
          </a:solidFill>
          <a:latin typeface="+mn-lt"/>
          <a:ea typeface="+mn-ea"/>
          <a:cs typeface="+mn-cs"/>
        </a:defRPr>
      </a:lvl3pPr>
      <a:lvl4pPr marL="0" indent="0" algn="l" defTabSz="1177226" rtl="0" eaLnBrk="1" latinLnBrk="0" hangingPunct="1">
        <a:lnSpc>
          <a:spcPct val="110000"/>
        </a:lnSpc>
        <a:spcBef>
          <a:spcPts val="0"/>
        </a:spcBef>
        <a:buClrTx/>
        <a:buSzPct val="25000"/>
        <a:buFont typeface="Arial" panose="020B0604030504040204" pitchFamily="34" charset="0"/>
        <a:buChar char="'"/>
        <a:defRPr sz="3800" kern="1200" spc="0" baseline="0">
          <a:solidFill>
            <a:schemeClr val="tx1"/>
          </a:solidFill>
          <a:latin typeface="+mn-lt"/>
          <a:ea typeface="+mn-ea"/>
          <a:cs typeface="+mn-cs"/>
        </a:defRPr>
      </a:lvl4pPr>
      <a:lvl5pPr marL="0" indent="0" algn="l" defTabSz="1177226" rtl="0" eaLnBrk="1" latinLnBrk="0" hangingPunct="1">
        <a:lnSpc>
          <a:spcPct val="110000"/>
        </a:lnSpc>
        <a:spcBef>
          <a:spcPts val="0"/>
        </a:spcBef>
        <a:buClr>
          <a:schemeClr val="tx1"/>
        </a:buClr>
        <a:buSzPct val="25000"/>
        <a:buFontTx/>
        <a:buNone/>
        <a:defRPr sz="3800" b="0" kern="1200" cap="all" spc="0" baseline="0">
          <a:solidFill>
            <a:schemeClr val="tx2"/>
          </a:solidFill>
          <a:latin typeface="+mn-lt"/>
          <a:ea typeface="+mn-ea"/>
          <a:cs typeface="+mn-cs"/>
        </a:defRPr>
      </a:lvl5pPr>
      <a:lvl6pPr marL="3237376"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6pPr>
      <a:lvl7pPr marL="3825989"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7pPr>
      <a:lvl8pPr marL="4414602"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8pPr>
      <a:lvl9pPr marL="5003215"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9pPr>
    </p:bodyStyle>
    <p:otherStyle>
      <a:defPPr>
        <a:defRPr lang="nl-NL"/>
      </a:defPPr>
      <a:lvl1pPr marL="0" algn="l" defTabSz="1177226" rtl="0" eaLnBrk="1" latinLnBrk="0" hangingPunct="1">
        <a:defRPr sz="2317" kern="1200">
          <a:solidFill>
            <a:schemeClr val="tx1"/>
          </a:solidFill>
          <a:latin typeface="+mn-lt"/>
          <a:ea typeface="+mn-ea"/>
          <a:cs typeface="+mn-cs"/>
        </a:defRPr>
      </a:lvl1pPr>
      <a:lvl2pPr marL="588614" algn="l" defTabSz="1177226" rtl="0" eaLnBrk="1" latinLnBrk="0" hangingPunct="1">
        <a:defRPr sz="2317" kern="1200">
          <a:solidFill>
            <a:schemeClr val="tx1"/>
          </a:solidFill>
          <a:latin typeface="+mn-lt"/>
          <a:ea typeface="+mn-ea"/>
          <a:cs typeface="+mn-cs"/>
        </a:defRPr>
      </a:lvl2pPr>
      <a:lvl3pPr marL="1177226" algn="l" defTabSz="1177226" rtl="0" eaLnBrk="1" latinLnBrk="0" hangingPunct="1">
        <a:defRPr sz="2317" kern="1200">
          <a:solidFill>
            <a:schemeClr val="tx1"/>
          </a:solidFill>
          <a:latin typeface="+mn-lt"/>
          <a:ea typeface="+mn-ea"/>
          <a:cs typeface="+mn-cs"/>
        </a:defRPr>
      </a:lvl3pPr>
      <a:lvl4pPr marL="1765840" algn="l" defTabSz="1177226" rtl="0" eaLnBrk="1" latinLnBrk="0" hangingPunct="1">
        <a:defRPr sz="2317" kern="1200">
          <a:solidFill>
            <a:schemeClr val="tx1"/>
          </a:solidFill>
          <a:latin typeface="+mn-lt"/>
          <a:ea typeface="+mn-ea"/>
          <a:cs typeface="+mn-cs"/>
        </a:defRPr>
      </a:lvl4pPr>
      <a:lvl5pPr marL="2354456" algn="l" defTabSz="1177226" rtl="0" eaLnBrk="1" latinLnBrk="0" hangingPunct="1">
        <a:defRPr sz="2317" kern="1200">
          <a:solidFill>
            <a:schemeClr val="tx1"/>
          </a:solidFill>
          <a:latin typeface="+mn-lt"/>
          <a:ea typeface="+mn-ea"/>
          <a:cs typeface="+mn-cs"/>
        </a:defRPr>
      </a:lvl5pPr>
      <a:lvl6pPr marL="2943068" algn="l" defTabSz="1177226" rtl="0" eaLnBrk="1" latinLnBrk="0" hangingPunct="1">
        <a:defRPr sz="2317" kern="1200">
          <a:solidFill>
            <a:schemeClr val="tx1"/>
          </a:solidFill>
          <a:latin typeface="+mn-lt"/>
          <a:ea typeface="+mn-ea"/>
          <a:cs typeface="+mn-cs"/>
        </a:defRPr>
      </a:lvl6pPr>
      <a:lvl7pPr marL="3531681" algn="l" defTabSz="1177226" rtl="0" eaLnBrk="1" latinLnBrk="0" hangingPunct="1">
        <a:defRPr sz="2317" kern="1200">
          <a:solidFill>
            <a:schemeClr val="tx1"/>
          </a:solidFill>
          <a:latin typeface="+mn-lt"/>
          <a:ea typeface="+mn-ea"/>
          <a:cs typeface="+mn-cs"/>
        </a:defRPr>
      </a:lvl7pPr>
      <a:lvl8pPr marL="4120297" algn="l" defTabSz="1177226" rtl="0" eaLnBrk="1" latinLnBrk="0" hangingPunct="1">
        <a:defRPr sz="2317" kern="1200">
          <a:solidFill>
            <a:schemeClr val="tx1"/>
          </a:solidFill>
          <a:latin typeface="+mn-lt"/>
          <a:ea typeface="+mn-ea"/>
          <a:cs typeface="+mn-cs"/>
        </a:defRPr>
      </a:lvl8pPr>
      <a:lvl9pPr marL="4708909" algn="l" defTabSz="1177226" rtl="0" eaLnBrk="1" latinLnBrk="0" hangingPunct="1">
        <a:defRPr sz="231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p15:clr>
            <a:srgbClr val="F26B43"/>
          </p15:clr>
        </p15:guide>
        <p15:guide id="2" pos="3840">
          <p15:clr>
            <a:srgbClr val="F26B43"/>
          </p15:clr>
        </p15:guide>
        <p15:guide id="3" orient="horz" pos="2160">
          <p15:clr>
            <a:srgbClr val="F26B43"/>
          </p15:clr>
        </p15:guide>
        <p15:guide id="4" pos="196">
          <p15:clr>
            <a:srgbClr val="F26B43"/>
          </p15:clr>
        </p15:guide>
        <p15:guide id="5" orient="horz" pos="4133">
          <p15:clr>
            <a:srgbClr val="F26B43"/>
          </p15:clr>
        </p15:guide>
        <p15:guide id="6" pos="7479">
          <p15:clr>
            <a:srgbClr val="F26B43"/>
          </p15:clr>
        </p15:guide>
        <p15:guide id="7" orient="horz" pos="199">
          <p15:clr>
            <a:srgbClr val="F26B43"/>
          </p15:clr>
        </p15:guide>
        <p15:guide id="8" orient="horz" pos="913">
          <p15:clr>
            <a:srgbClr val="F26B43"/>
          </p15:clr>
        </p15:guide>
        <p15:guide id="9" pos="50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93C5958-13FE-331A-3D1A-FFE94C2976A8}"/>
              </a:ext>
            </a:extLst>
          </p:cNvPr>
          <p:cNvSpPr>
            <a:spLocks noGrp="1"/>
          </p:cNvSpPr>
          <p:nvPr>
            <p:ph type="title"/>
          </p:nvPr>
        </p:nvSpPr>
        <p:spPr>
          <a:xfrm>
            <a:off x="305994" y="417257"/>
            <a:ext cx="11566918" cy="2175136"/>
          </a:xfrm>
        </p:spPr>
        <p:txBody>
          <a:bodyPr/>
          <a:lstStyle/>
          <a:p>
            <a:r>
              <a:rPr lang="nl-NL" noProof="0"/>
              <a:t>Informatieavond </a:t>
            </a:r>
            <a:br>
              <a:rPr lang="nl-NL" noProof="0"/>
            </a:br>
            <a:r>
              <a:rPr lang="nl-NL" sz="4000"/>
              <a:t>Vervangen</a:t>
            </a:r>
            <a:r>
              <a:rPr lang="nl-NL" sz="4000" noProof="0"/>
              <a:t> </a:t>
            </a:r>
            <a:r>
              <a:rPr lang="nl-NL" sz="4000"/>
              <a:t>rein-waterreservoirs Appingedam</a:t>
            </a:r>
            <a:endParaRPr lang="nl-NL" sz="4000" noProof="0"/>
          </a:p>
        </p:txBody>
      </p:sp>
      <p:sp>
        <p:nvSpPr>
          <p:cNvPr id="7" name="Tijdelijke aanduiding voor tekst 6">
            <a:extLst>
              <a:ext uri="{FF2B5EF4-FFF2-40B4-BE49-F238E27FC236}">
                <a16:creationId xmlns:a16="http://schemas.microsoft.com/office/drawing/2014/main" id="{B4003B5E-FA81-13E6-E71D-CFEE9DE90AE5}"/>
              </a:ext>
            </a:extLst>
          </p:cNvPr>
          <p:cNvSpPr>
            <a:spLocks noGrp="1"/>
          </p:cNvSpPr>
          <p:nvPr>
            <p:ph type="body" sz="quarter" idx="10"/>
          </p:nvPr>
        </p:nvSpPr>
        <p:spPr>
          <a:xfrm>
            <a:off x="307181" y="3928802"/>
            <a:ext cx="10042217" cy="682451"/>
          </a:xfrm>
        </p:spPr>
        <p:txBody>
          <a:bodyPr lIns="0" tIns="0" rIns="0" bIns="0" anchor="t"/>
          <a:lstStyle/>
          <a:p>
            <a:r>
              <a:rPr lang="nl-NL" noProof="0" err="1"/>
              <a:t>Wilderik</a:t>
            </a:r>
            <a:r>
              <a:rPr lang="nl-NL" noProof="0"/>
              <a:t> Burema</a:t>
            </a:r>
          </a:p>
        </p:txBody>
      </p:sp>
      <p:sp>
        <p:nvSpPr>
          <p:cNvPr id="9" name="Tijdelijke aanduiding voor tekst 8">
            <a:extLst>
              <a:ext uri="{FF2B5EF4-FFF2-40B4-BE49-F238E27FC236}">
                <a16:creationId xmlns:a16="http://schemas.microsoft.com/office/drawing/2014/main" id="{0B39B9CD-6124-01EE-35E3-F8CDE167A9E7}"/>
              </a:ext>
            </a:extLst>
          </p:cNvPr>
          <p:cNvSpPr>
            <a:spLocks noGrp="1"/>
          </p:cNvSpPr>
          <p:nvPr>
            <p:ph type="body" sz="quarter" idx="12"/>
          </p:nvPr>
        </p:nvSpPr>
        <p:spPr>
          <a:xfrm>
            <a:off x="311150" y="4270027"/>
            <a:ext cx="5784850" cy="361335"/>
          </a:xfrm>
        </p:spPr>
        <p:txBody>
          <a:bodyPr/>
          <a:lstStyle/>
          <a:p>
            <a:r>
              <a:rPr lang="nl-NL"/>
              <a:t>7</a:t>
            </a:r>
            <a:r>
              <a:rPr lang="nl-NL" noProof="0"/>
              <a:t> april 2026</a:t>
            </a:r>
          </a:p>
        </p:txBody>
      </p:sp>
    </p:spTree>
    <p:extLst>
      <p:ext uri="{BB962C8B-B14F-4D97-AF65-F5344CB8AC3E}">
        <p14:creationId xmlns:p14="http://schemas.microsoft.com/office/powerpoint/2010/main" val="395453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F08DB2D9-5133-A61F-7BE3-BEE0E38A9A84}"/>
              </a:ext>
            </a:extLst>
          </p:cNvPr>
          <p:cNvPicPr>
            <a:picLocks noGrp="1" noChangeAspect="1"/>
          </p:cNvPicPr>
          <p:nvPr>
            <p:ph type="pic" sz="quarter" idx="11"/>
          </p:nvPr>
        </p:nvPicPr>
        <p:blipFill>
          <a:blip r:embed="rId2"/>
          <a:srcRect/>
          <a:stretch>
            <a:fillRect/>
          </a:stretch>
        </p:blipFill>
        <p:spPr>
          <a:prstGeom prst="rect">
            <a:avLst/>
          </a:prstGeom>
        </p:spPr>
      </p:pic>
      <p:sp>
        <p:nvSpPr>
          <p:cNvPr id="3" name="Tijdelijke aanduiding voor tekst 2">
            <a:extLst>
              <a:ext uri="{FF2B5EF4-FFF2-40B4-BE49-F238E27FC236}">
                <a16:creationId xmlns:a16="http://schemas.microsoft.com/office/drawing/2014/main" id="{75353047-CA80-A1ED-A65A-849C83216940}"/>
              </a:ext>
            </a:extLst>
          </p:cNvPr>
          <p:cNvSpPr>
            <a:spLocks noGrp="1"/>
          </p:cNvSpPr>
          <p:nvPr>
            <p:ph type="body" sz="quarter" idx="10"/>
          </p:nvPr>
        </p:nvSpPr>
        <p:spPr/>
        <p:txBody>
          <a:bodyPr vert="horz" lIns="0" tIns="0" rIns="0" bIns="0" rtlCol="0" anchor="t">
            <a:noAutofit/>
          </a:bodyPr>
          <a:lstStyle/>
          <a:p>
            <a:r>
              <a:rPr lang="nl-NL" sz="2400" noProof="0"/>
              <a:t>Wij beschermen onze bronnen en pompen niet meer water op dan nodig is. </a:t>
            </a:r>
            <a:endParaRPr lang="nl-NL" sz="2400" noProof="0">
              <a:cs typeface="Arial"/>
            </a:endParaRPr>
          </a:p>
          <a:p>
            <a:endParaRPr lang="nl-NL" sz="2400">
              <a:cs typeface="Arial"/>
            </a:endParaRPr>
          </a:p>
          <a:p>
            <a:r>
              <a:rPr lang="nl-NL" sz="2400" noProof="0"/>
              <a:t>Wij staan voor bewust gebruik want met water ga je zuinig om. </a:t>
            </a:r>
            <a:endParaRPr lang="nl-NL" sz="2400">
              <a:cs typeface="Arial"/>
            </a:endParaRPr>
          </a:p>
          <a:p>
            <a:endParaRPr lang="nl-NL" sz="2400" noProof="0">
              <a:cs typeface="Arial"/>
            </a:endParaRPr>
          </a:p>
          <a:p>
            <a:r>
              <a:rPr lang="nl-NL" sz="2400" noProof="0"/>
              <a:t>Zo zorgen wij mét elkaar dat er altijd schoon water uit de kraan komt.</a:t>
            </a:r>
            <a:endParaRPr lang="nl-NL" sz="2400" noProof="0">
              <a:cs typeface="Arial"/>
            </a:endParaRPr>
          </a:p>
          <a:p>
            <a:endParaRPr lang="nl-NL" sz="2400" noProof="0"/>
          </a:p>
          <a:p>
            <a:endParaRPr lang="nl-NL" noProof="0"/>
          </a:p>
        </p:txBody>
      </p:sp>
      <p:sp>
        <p:nvSpPr>
          <p:cNvPr id="4" name="Titel 3">
            <a:extLst>
              <a:ext uri="{FF2B5EF4-FFF2-40B4-BE49-F238E27FC236}">
                <a16:creationId xmlns:a16="http://schemas.microsoft.com/office/drawing/2014/main" id="{E6B546A0-9E48-9A62-CEFB-BF8C6DE8F470}"/>
              </a:ext>
            </a:extLst>
          </p:cNvPr>
          <p:cNvSpPr>
            <a:spLocks noGrp="1"/>
          </p:cNvSpPr>
          <p:nvPr>
            <p:ph type="title"/>
          </p:nvPr>
        </p:nvSpPr>
        <p:spPr>
          <a:xfrm>
            <a:off x="419250" y="511342"/>
            <a:ext cx="5471280" cy="851103"/>
          </a:xfrm>
        </p:spPr>
        <p:txBody>
          <a:bodyPr/>
          <a:lstStyle/>
          <a:p>
            <a:r>
              <a:rPr lang="nl-NL" sz="4000" noProof="0"/>
              <a:t>Onze visie	</a:t>
            </a:r>
          </a:p>
        </p:txBody>
      </p:sp>
    </p:spTree>
    <p:extLst>
      <p:ext uri="{BB962C8B-B14F-4D97-AF65-F5344CB8AC3E}">
        <p14:creationId xmlns:p14="http://schemas.microsoft.com/office/powerpoint/2010/main" val="1536392943"/>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96EB741-8FA2-6668-05AB-F4D813E1D8A5}"/>
              </a:ext>
            </a:extLst>
          </p:cNvPr>
          <p:cNvSpPr>
            <a:spLocks noGrp="1"/>
          </p:cNvSpPr>
          <p:nvPr>
            <p:ph type="title"/>
          </p:nvPr>
        </p:nvSpPr>
        <p:spPr>
          <a:xfrm>
            <a:off x="440416" y="511342"/>
            <a:ext cx="11307561" cy="851103"/>
          </a:xfrm>
        </p:spPr>
        <p:txBody>
          <a:bodyPr/>
          <a:lstStyle/>
          <a:p>
            <a:r>
              <a:rPr lang="nl-NL" sz="4000" noProof="0"/>
              <a:t>Watertransitie Groningen</a:t>
            </a:r>
            <a:endParaRPr lang="nl-NL" sz="4000" noProof="0">
              <a:cs typeface="Arial"/>
            </a:endParaRPr>
          </a:p>
        </p:txBody>
      </p:sp>
      <p:pic>
        <p:nvPicPr>
          <p:cNvPr id="8" name="Afbeelding 7" descr="Afbeelding met kaart">
            <a:extLst>
              <a:ext uri="{FF2B5EF4-FFF2-40B4-BE49-F238E27FC236}">
                <a16:creationId xmlns:a16="http://schemas.microsoft.com/office/drawing/2014/main" id="{0139AC43-B4FF-7DD3-F7C1-EE6448D8A2DB}"/>
              </a:ext>
            </a:extLst>
          </p:cNvPr>
          <p:cNvPicPr>
            <a:picLocks noChangeAspect="1"/>
          </p:cNvPicPr>
          <p:nvPr/>
        </p:nvPicPr>
        <p:blipFill rotWithShape="1">
          <a:blip r:embed="rId2"/>
          <a:srcRect t="12545" r="2979" b="8403"/>
          <a:stretch/>
        </p:blipFill>
        <p:spPr>
          <a:xfrm>
            <a:off x="1583897" y="1595534"/>
            <a:ext cx="8371866" cy="4978365"/>
          </a:xfrm>
          <a:prstGeom prst="rect">
            <a:avLst/>
          </a:prstGeom>
        </p:spPr>
      </p:pic>
    </p:spTree>
    <p:extLst>
      <p:ext uri="{BB962C8B-B14F-4D97-AF65-F5344CB8AC3E}">
        <p14:creationId xmlns:p14="http://schemas.microsoft.com/office/powerpoint/2010/main" val="1648446437"/>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7DD13-E5BE-A23B-CFC0-23BD51809DEB}"/>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556AB2DA-DDB2-0082-7E2C-DE9E4DAD314A}"/>
              </a:ext>
            </a:extLst>
          </p:cNvPr>
          <p:cNvSpPr txBox="1">
            <a:spLocks/>
          </p:cNvSpPr>
          <p:nvPr/>
        </p:nvSpPr>
        <p:spPr>
          <a:xfrm>
            <a:off x="1252464" y="3246120"/>
            <a:ext cx="10656362" cy="2540628"/>
          </a:xfrm>
          <a:prstGeom prst="rect">
            <a:avLst/>
          </a:prstGeom>
        </p:spPr>
        <p:txBody>
          <a:bodyPr lIns="91440" tIns="45720" rIns="91440" bIns="45720" anchor="t"/>
          <a:lstStyle>
            <a:lvl1pPr algn="l" defTabSz="1177226" rtl="0" eaLnBrk="1" latinLnBrk="0" hangingPunct="1">
              <a:lnSpc>
                <a:spcPct val="85000"/>
              </a:lnSpc>
              <a:spcBef>
                <a:spcPct val="0"/>
              </a:spcBef>
              <a:buNone/>
              <a:defRPr sz="3750" b="1" kern="1200" cap="none" spc="-60" baseline="0">
                <a:solidFill>
                  <a:schemeClr val="tx2"/>
                </a:solidFill>
                <a:effectLst/>
                <a:latin typeface="+mj-lt"/>
                <a:ea typeface="+mj-ea"/>
                <a:cs typeface="+mj-cs"/>
              </a:defRPr>
            </a:lvl1pPr>
          </a:lstStyle>
          <a:p>
            <a:r>
              <a:rPr lang="nl-NL" sz="6000"/>
              <a:t>Waarom vervangen we de rein-waterreservoirs</a:t>
            </a:r>
            <a:br>
              <a:rPr lang="nl-NL" sz="6000"/>
            </a:br>
            <a:r>
              <a:rPr lang="nl-NL" sz="4800" b="0"/>
              <a:t>Toekomstbestendige productielocatie</a:t>
            </a:r>
          </a:p>
        </p:txBody>
      </p:sp>
      <p:sp>
        <p:nvSpPr>
          <p:cNvPr id="6" name="Tijdelijke aanduiding voor tekst 2">
            <a:extLst>
              <a:ext uri="{FF2B5EF4-FFF2-40B4-BE49-F238E27FC236}">
                <a16:creationId xmlns:a16="http://schemas.microsoft.com/office/drawing/2014/main" id="{81327A9F-4182-3AC5-BA80-1EB7EF71CE0E}"/>
              </a:ext>
            </a:extLst>
          </p:cNvPr>
          <p:cNvSpPr txBox="1">
            <a:spLocks/>
          </p:cNvSpPr>
          <p:nvPr/>
        </p:nvSpPr>
        <p:spPr>
          <a:xfrm>
            <a:off x="175126" y="3337560"/>
            <a:ext cx="961514" cy="914400"/>
          </a:xfrm>
          <a:prstGeom prst="rect">
            <a:avLst/>
          </a:prstGeom>
        </p:spPr>
        <p:txBody>
          <a:bodyPr vert="horz" lIns="0" tIns="0" rIns="0" bIns="0" rtlCol="0" anchor="t">
            <a:noAutofit/>
          </a:bodyPr>
          <a:lstStyle>
            <a:lvl1pPr marL="0" indent="0" algn="l" defTabSz="1177226" rtl="0" eaLnBrk="1" latinLnBrk="0" hangingPunct="1">
              <a:lnSpc>
                <a:spcPct val="90000"/>
              </a:lnSpc>
              <a:spcBef>
                <a:spcPts val="0"/>
              </a:spcBef>
              <a:spcAft>
                <a:spcPts val="1000"/>
              </a:spcAft>
              <a:buClr>
                <a:schemeClr val="tx1"/>
              </a:buClr>
              <a:buSzPct val="100000"/>
              <a:buFont typeface="Arial" panose="020B0604020202020204" pitchFamily="34" charset="0"/>
              <a:buNone/>
              <a:defRPr sz="6500" b="1" kern="1200" spc="-40" baseline="0">
                <a:solidFill>
                  <a:schemeClr val="tx1"/>
                </a:solidFill>
                <a:latin typeface="+mn-lt"/>
                <a:ea typeface="+mn-ea"/>
                <a:cs typeface="+mn-cs"/>
              </a:defRPr>
            </a:lvl1pPr>
            <a:lvl2pPr marL="252000" indent="0" algn="l" defTabSz="1177226" rtl="0" eaLnBrk="1" latinLnBrk="0" hangingPunct="1">
              <a:lnSpc>
                <a:spcPct val="90000"/>
              </a:lnSpc>
              <a:spcBef>
                <a:spcPts val="0"/>
              </a:spcBef>
              <a:spcAft>
                <a:spcPts val="1000"/>
              </a:spcAft>
              <a:buClr>
                <a:schemeClr val="tx1"/>
              </a:buClr>
              <a:buSzPct val="100000"/>
              <a:buFont typeface="Arial" panose="020B0604020202020204" pitchFamily="34" charset="0"/>
              <a:buNone/>
              <a:defRPr sz="6500" b="1" kern="1200" spc="-40" baseline="0">
                <a:solidFill>
                  <a:schemeClr val="tx1"/>
                </a:solidFill>
                <a:latin typeface="+mn-lt"/>
                <a:ea typeface="+mn-ea"/>
                <a:cs typeface="+mn-cs"/>
              </a:defRPr>
            </a:lvl2pPr>
            <a:lvl3pPr marL="504000" indent="0" algn="l" defTabSz="1177226" rtl="0" eaLnBrk="1" latinLnBrk="0" hangingPunct="1">
              <a:lnSpc>
                <a:spcPct val="90000"/>
              </a:lnSpc>
              <a:spcBef>
                <a:spcPts val="0"/>
              </a:spcBef>
              <a:spcAft>
                <a:spcPts val="1000"/>
              </a:spcAft>
              <a:buClr>
                <a:schemeClr val="tx1"/>
              </a:buClr>
              <a:buSzPct val="100000"/>
              <a:buFont typeface="Arial" panose="020B0604020202020204" pitchFamily="34" charset="0"/>
              <a:buNone/>
              <a:defRPr sz="6500" b="1" kern="1200" spc="-40" baseline="0">
                <a:solidFill>
                  <a:schemeClr val="tx1"/>
                </a:solidFill>
                <a:latin typeface="+mn-lt"/>
                <a:ea typeface="+mn-ea"/>
                <a:cs typeface="+mn-cs"/>
              </a:defRPr>
            </a:lvl3pPr>
            <a:lvl4pPr marL="0" indent="0" algn="l" defTabSz="1177226" rtl="0" eaLnBrk="1" latinLnBrk="0" hangingPunct="1">
              <a:lnSpc>
                <a:spcPct val="90000"/>
              </a:lnSpc>
              <a:spcBef>
                <a:spcPts val="0"/>
              </a:spcBef>
              <a:spcAft>
                <a:spcPts val="1000"/>
              </a:spcAft>
              <a:buClrTx/>
              <a:buSzPct val="25000"/>
              <a:buFont typeface="Arial" panose="020B0604030504040204" pitchFamily="34" charset="0"/>
              <a:buNone/>
              <a:defRPr sz="6500" b="1" kern="1200" spc="-40" baseline="0">
                <a:solidFill>
                  <a:schemeClr val="tx1"/>
                </a:solidFill>
                <a:latin typeface="+mn-lt"/>
                <a:ea typeface="+mn-ea"/>
                <a:cs typeface="+mn-cs"/>
              </a:defRPr>
            </a:lvl4pPr>
            <a:lvl5pPr marL="0" indent="0" algn="l" defTabSz="1177226" rtl="0" eaLnBrk="1" latinLnBrk="0" hangingPunct="1">
              <a:lnSpc>
                <a:spcPct val="90000"/>
              </a:lnSpc>
              <a:spcBef>
                <a:spcPts val="0"/>
              </a:spcBef>
              <a:spcAft>
                <a:spcPts val="1000"/>
              </a:spcAft>
              <a:buClr>
                <a:schemeClr val="tx1"/>
              </a:buClr>
              <a:buSzPct val="25000"/>
              <a:buFont typeface="Arial" panose="020B0604020202020204" pitchFamily="34" charset="0"/>
              <a:buNone/>
              <a:defRPr sz="6500" b="1" kern="1200" cap="none" spc="-40" baseline="0">
                <a:solidFill>
                  <a:schemeClr val="tx1"/>
                </a:solidFill>
                <a:latin typeface="+mn-lt"/>
                <a:ea typeface="+mn-ea"/>
                <a:cs typeface="+mn-cs"/>
              </a:defRPr>
            </a:lvl5pPr>
            <a:lvl6pPr marL="3237376"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6pPr>
            <a:lvl7pPr marL="3825989"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7pPr>
            <a:lvl8pPr marL="4414602"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8pPr>
            <a:lvl9pPr marL="5003215"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9pPr>
          </a:lstStyle>
          <a:p>
            <a:r>
              <a:rPr lang="nl-NL"/>
              <a:t>2.</a:t>
            </a:r>
          </a:p>
        </p:txBody>
      </p:sp>
    </p:spTree>
    <p:extLst>
      <p:ext uri="{BB962C8B-B14F-4D97-AF65-F5344CB8AC3E}">
        <p14:creationId xmlns:p14="http://schemas.microsoft.com/office/powerpoint/2010/main" val="3748947303"/>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FEEEB-B2FC-F259-82C4-5ED3175F7D4B}"/>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8AB9104D-FE49-266F-8634-B336F2461EAF}"/>
              </a:ext>
            </a:extLst>
          </p:cNvPr>
          <p:cNvSpPr>
            <a:spLocks noGrp="1"/>
          </p:cNvSpPr>
          <p:nvPr>
            <p:ph type="title"/>
          </p:nvPr>
        </p:nvSpPr>
        <p:spPr>
          <a:xfrm>
            <a:off x="440416" y="511342"/>
            <a:ext cx="11307561" cy="851103"/>
          </a:xfrm>
        </p:spPr>
        <p:txBody>
          <a:bodyPr/>
          <a:lstStyle/>
          <a:p>
            <a:r>
              <a:rPr lang="nl-NL" sz="4000" noProof="0"/>
              <a:t>Aanleiding vervanging rein-waterreservoirs</a:t>
            </a:r>
            <a:endParaRPr lang="nl-NL" sz="4000" noProof="0">
              <a:cs typeface="Arial"/>
            </a:endParaRPr>
          </a:p>
        </p:txBody>
      </p:sp>
      <p:sp>
        <p:nvSpPr>
          <p:cNvPr id="4" name="Tekstvak 3">
            <a:extLst>
              <a:ext uri="{FF2B5EF4-FFF2-40B4-BE49-F238E27FC236}">
                <a16:creationId xmlns:a16="http://schemas.microsoft.com/office/drawing/2014/main" id="{81EC6F0E-5D57-3A4A-6017-76F93E78F6B4}"/>
              </a:ext>
            </a:extLst>
          </p:cNvPr>
          <p:cNvSpPr txBox="1"/>
          <p:nvPr/>
        </p:nvSpPr>
        <p:spPr>
          <a:xfrm>
            <a:off x="228749" y="1366054"/>
            <a:ext cx="10073809" cy="2308324"/>
          </a:xfrm>
          <a:prstGeom prst="rect">
            <a:avLst/>
          </a:prstGeom>
          <a:noFill/>
        </p:spPr>
        <p:txBody>
          <a:bodyPr wrap="square" lIns="91440" tIns="45720" rIns="91440" bIns="45720" anchor="t">
            <a:spAutoFit/>
          </a:bodyPr>
          <a:lstStyle/>
          <a:p>
            <a:r>
              <a:rPr lang="nl-NL" sz="2400"/>
              <a:t>Kwaliteit</a:t>
            </a:r>
            <a:r>
              <a:rPr lang="nl-NL" sz="2400" noProof="0"/>
              <a:t> &amp; betrouwbaarheid van </a:t>
            </a:r>
            <a:r>
              <a:rPr lang="nl-NL" sz="2400"/>
              <a:t>drinkwater</a:t>
            </a:r>
            <a:r>
              <a:rPr lang="nl-NL" sz="2400" noProof="0"/>
              <a:t> nu en in de toekomst</a:t>
            </a:r>
            <a:endParaRPr lang="nl-NL" sz="2400" noProof="0">
              <a:cs typeface="Arial"/>
            </a:endParaRPr>
          </a:p>
          <a:p>
            <a:pPr marL="0" indent="0">
              <a:buNone/>
            </a:pPr>
            <a:endParaRPr lang="nl-NL" sz="2400">
              <a:cs typeface="Arial"/>
            </a:endParaRPr>
          </a:p>
          <a:p>
            <a:pPr marL="171450" indent="-171450">
              <a:buFont typeface="Arial" panose="020B0604020202020204" pitchFamily="34" charset="0"/>
              <a:buChar char="•"/>
            </a:pPr>
            <a:r>
              <a:rPr lang="nl-NL" sz="2400"/>
              <a:t>Reservoirs uit begin jaren 70</a:t>
            </a:r>
            <a:endParaRPr lang="nl-NL" sz="2400">
              <a:cs typeface="Arial"/>
            </a:endParaRPr>
          </a:p>
          <a:p>
            <a:pPr marL="171450" indent="-171450">
              <a:buFont typeface="Arial" panose="020B0604020202020204" pitchFamily="34" charset="0"/>
              <a:buChar char="•"/>
            </a:pPr>
            <a:r>
              <a:rPr lang="nl-NL" sz="2400"/>
              <a:t>Einde levensduur</a:t>
            </a:r>
            <a:endParaRPr lang="nl-NL" sz="2400">
              <a:cs typeface="Arial"/>
            </a:endParaRPr>
          </a:p>
          <a:p>
            <a:pPr marL="171450" indent="-171450">
              <a:buFont typeface="Arial" panose="020B0604020202020204" pitchFamily="34" charset="0"/>
              <a:buChar char="•"/>
            </a:pPr>
            <a:r>
              <a:rPr lang="nl-NL" sz="2400">
                <a:cs typeface="Arial"/>
              </a:rPr>
              <a:t>Niet aardbevingsbestendig volgens huidige normen</a:t>
            </a:r>
            <a:endParaRPr lang="nl-NL" sz="2400"/>
          </a:p>
          <a:p>
            <a:pPr marL="171450" indent="-171450">
              <a:buFont typeface="Arial" panose="020B0604020202020204" pitchFamily="34" charset="0"/>
              <a:buChar char="•"/>
            </a:pPr>
            <a:r>
              <a:rPr lang="nl-NL" sz="2400"/>
              <a:t>Voorbereiding op toekomstige ontwikkelingen </a:t>
            </a:r>
            <a:endParaRPr lang="nl-NL" sz="2400">
              <a:cs typeface="Arial"/>
            </a:endParaRPr>
          </a:p>
        </p:txBody>
      </p:sp>
    </p:spTree>
    <p:extLst>
      <p:ext uri="{BB962C8B-B14F-4D97-AF65-F5344CB8AC3E}">
        <p14:creationId xmlns:p14="http://schemas.microsoft.com/office/powerpoint/2010/main" val="478850409"/>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F243E8-0006-41B8-B312-116BFD103777}"/>
              </a:ext>
            </a:extLst>
          </p:cNvPr>
          <p:cNvSpPr>
            <a:spLocks noGrp="1"/>
          </p:cNvSpPr>
          <p:nvPr>
            <p:ph type="title"/>
          </p:nvPr>
        </p:nvSpPr>
        <p:spPr>
          <a:xfrm>
            <a:off x="1206253" y="4196582"/>
            <a:ext cx="10656362" cy="2540628"/>
          </a:xfrm>
        </p:spPr>
        <p:txBody>
          <a:bodyPr/>
          <a:lstStyle/>
          <a:p>
            <a:r>
              <a:rPr lang="nl-NL" b="1" noProof="0"/>
              <a:t>Planning</a:t>
            </a:r>
            <a:br>
              <a:rPr lang="nl-NL" b="1" noProof="0"/>
            </a:br>
            <a:endParaRPr lang="nl-NL" noProof="0"/>
          </a:p>
        </p:txBody>
      </p:sp>
      <p:sp>
        <p:nvSpPr>
          <p:cNvPr id="3" name="Tijdelijke aanduiding voor tekst 2">
            <a:extLst>
              <a:ext uri="{FF2B5EF4-FFF2-40B4-BE49-F238E27FC236}">
                <a16:creationId xmlns:a16="http://schemas.microsoft.com/office/drawing/2014/main" id="{BFF68F8C-35B2-D9FB-66A1-C1168256A2E5}"/>
              </a:ext>
            </a:extLst>
          </p:cNvPr>
          <p:cNvSpPr>
            <a:spLocks noGrp="1"/>
          </p:cNvSpPr>
          <p:nvPr>
            <p:ph type="body" sz="quarter" idx="10"/>
          </p:nvPr>
        </p:nvSpPr>
        <p:spPr>
          <a:xfrm>
            <a:off x="249717" y="4281249"/>
            <a:ext cx="961514" cy="914400"/>
          </a:xfrm>
        </p:spPr>
        <p:txBody>
          <a:bodyPr vert="horz" lIns="0" tIns="0" rIns="0" bIns="0" rtlCol="0" anchor="t">
            <a:noAutofit/>
          </a:bodyPr>
          <a:lstStyle/>
          <a:p>
            <a:r>
              <a:rPr lang="nl-NL" b="1" noProof="0"/>
              <a:t>3.</a:t>
            </a:r>
          </a:p>
        </p:txBody>
      </p:sp>
    </p:spTree>
    <p:extLst>
      <p:ext uri="{BB962C8B-B14F-4D97-AF65-F5344CB8AC3E}">
        <p14:creationId xmlns:p14="http://schemas.microsoft.com/office/powerpoint/2010/main" val="2901919123"/>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4844E-2928-07E0-5C73-65984227453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3ED3DB6-4F24-A11E-CFFB-2100F5D759F5}"/>
              </a:ext>
            </a:extLst>
          </p:cNvPr>
          <p:cNvPicPr>
            <a:picLocks noChangeAspect="1"/>
          </p:cNvPicPr>
          <p:nvPr/>
        </p:nvPicPr>
        <p:blipFill>
          <a:blip r:embed="rId3"/>
          <a:srcRect l="4871" t="24935" r="5147" b="24713"/>
          <a:stretch>
            <a:fillRect/>
          </a:stretch>
        </p:blipFill>
        <p:spPr>
          <a:xfrm>
            <a:off x="1" y="1423147"/>
            <a:ext cx="12192010" cy="3822866"/>
          </a:xfrm>
          <a:prstGeom prst="rect">
            <a:avLst/>
          </a:prstGeom>
        </p:spPr>
      </p:pic>
    </p:spTree>
    <p:extLst>
      <p:ext uri="{BB962C8B-B14F-4D97-AF65-F5344CB8AC3E}">
        <p14:creationId xmlns:p14="http://schemas.microsoft.com/office/powerpoint/2010/main" val="3603145126"/>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0FA0F-F4F1-451F-837A-2801E313AF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E432016-0B5E-1B9A-95B8-2EA8F33CFC6C}"/>
              </a:ext>
            </a:extLst>
          </p:cNvPr>
          <p:cNvSpPr>
            <a:spLocks noGrp="1"/>
          </p:cNvSpPr>
          <p:nvPr>
            <p:ph type="title"/>
          </p:nvPr>
        </p:nvSpPr>
        <p:spPr/>
        <p:txBody>
          <a:bodyPr/>
          <a:lstStyle/>
          <a:p>
            <a:r>
              <a:rPr lang="nl-NL" sz="6000" b="1"/>
              <a:t>Ontwerp</a:t>
            </a:r>
            <a:endParaRPr lang="en-US"/>
          </a:p>
        </p:txBody>
      </p:sp>
      <p:sp>
        <p:nvSpPr>
          <p:cNvPr id="3" name="Tijdelijke aanduiding voor tekst 2">
            <a:extLst>
              <a:ext uri="{FF2B5EF4-FFF2-40B4-BE49-F238E27FC236}">
                <a16:creationId xmlns:a16="http://schemas.microsoft.com/office/drawing/2014/main" id="{4C7803DB-DAD0-896A-BF7A-9CF443105294}"/>
              </a:ext>
            </a:extLst>
          </p:cNvPr>
          <p:cNvSpPr>
            <a:spLocks noGrp="1"/>
          </p:cNvSpPr>
          <p:nvPr>
            <p:ph type="body" sz="quarter" idx="10"/>
          </p:nvPr>
        </p:nvSpPr>
        <p:spPr/>
        <p:txBody>
          <a:bodyPr vert="horz" lIns="0" tIns="0" rIns="0" bIns="0" rtlCol="0" anchor="t">
            <a:noAutofit/>
          </a:bodyPr>
          <a:lstStyle/>
          <a:p>
            <a:r>
              <a:rPr lang="nl-NL" b="1"/>
              <a:t>4</a:t>
            </a:r>
            <a:r>
              <a:rPr lang="nl-NL" b="1" noProof="0"/>
              <a:t>.</a:t>
            </a:r>
          </a:p>
        </p:txBody>
      </p:sp>
    </p:spTree>
    <p:extLst>
      <p:ext uri="{BB962C8B-B14F-4D97-AF65-F5344CB8AC3E}">
        <p14:creationId xmlns:p14="http://schemas.microsoft.com/office/powerpoint/2010/main" val="2753113767"/>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43A5F-BD62-B077-42EA-834ED4A15C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897467-453E-EBAD-6074-B8E4D5BC2DB3}"/>
              </a:ext>
            </a:extLst>
          </p:cNvPr>
          <p:cNvSpPr>
            <a:spLocks noGrp="1"/>
          </p:cNvSpPr>
          <p:nvPr>
            <p:ph type="title"/>
          </p:nvPr>
        </p:nvSpPr>
        <p:spPr>
          <a:xfrm>
            <a:off x="419250" y="511342"/>
            <a:ext cx="9000000" cy="851103"/>
          </a:xfrm>
        </p:spPr>
        <p:txBody>
          <a:bodyPr>
            <a:normAutofit/>
          </a:bodyPr>
          <a:lstStyle/>
          <a:p>
            <a:r>
              <a:rPr lang="nl-NL" sz="4000"/>
              <a:t>Bestaande situatie</a:t>
            </a:r>
            <a:endParaRPr lang="nl-NL" sz="4000" noProof="0"/>
          </a:p>
        </p:txBody>
      </p:sp>
      <p:pic>
        <p:nvPicPr>
          <p:cNvPr id="5" name="Afbeelding 4">
            <a:extLst>
              <a:ext uri="{FF2B5EF4-FFF2-40B4-BE49-F238E27FC236}">
                <a16:creationId xmlns:a16="http://schemas.microsoft.com/office/drawing/2014/main" id="{2271BB9A-BFFD-A753-9906-C4A804266509}"/>
              </a:ext>
            </a:extLst>
          </p:cNvPr>
          <p:cNvPicPr>
            <a:picLocks noChangeAspect="1"/>
          </p:cNvPicPr>
          <p:nvPr/>
        </p:nvPicPr>
        <p:blipFill>
          <a:blip r:embed="rId3"/>
          <a:stretch>
            <a:fillRect/>
          </a:stretch>
        </p:blipFill>
        <p:spPr>
          <a:xfrm>
            <a:off x="4984261" y="0"/>
            <a:ext cx="5066555" cy="6858000"/>
          </a:xfrm>
          <a:prstGeom prst="rect">
            <a:avLst/>
          </a:prstGeom>
        </p:spPr>
      </p:pic>
    </p:spTree>
    <p:extLst>
      <p:ext uri="{BB962C8B-B14F-4D97-AF65-F5344CB8AC3E}">
        <p14:creationId xmlns:p14="http://schemas.microsoft.com/office/powerpoint/2010/main" val="4269089418"/>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107B9-0156-CC48-64B1-877C793360D2}"/>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972EABC8-15DB-53C9-27EA-07A5E4160114}"/>
              </a:ext>
            </a:extLst>
          </p:cNvPr>
          <p:cNvPicPr>
            <a:picLocks noChangeAspect="1"/>
          </p:cNvPicPr>
          <p:nvPr/>
        </p:nvPicPr>
        <p:blipFill>
          <a:blip r:embed="rId3"/>
          <a:srcRect l="1983" t="-61" r="850" b="61"/>
          <a:stretch>
            <a:fillRect/>
          </a:stretch>
        </p:blipFill>
        <p:spPr>
          <a:xfrm>
            <a:off x="3344403" y="63500"/>
            <a:ext cx="7124332" cy="6727448"/>
          </a:xfrm>
          <a:prstGeom prst="rect">
            <a:avLst/>
          </a:prstGeom>
        </p:spPr>
      </p:pic>
      <p:sp>
        <p:nvSpPr>
          <p:cNvPr id="6" name="Title 1">
            <a:extLst>
              <a:ext uri="{FF2B5EF4-FFF2-40B4-BE49-F238E27FC236}">
                <a16:creationId xmlns:a16="http://schemas.microsoft.com/office/drawing/2014/main" id="{CE831421-04D9-386C-BFBE-BEDFC9AA45B8}"/>
              </a:ext>
            </a:extLst>
          </p:cNvPr>
          <p:cNvSpPr txBox="1">
            <a:spLocks/>
          </p:cNvSpPr>
          <p:nvPr/>
        </p:nvSpPr>
        <p:spPr>
          <a:xfrm>
            <a:off x="419250" y="511342"/>
            <a:ext cx="9000000" cy="851103"/>
          </a:xfrm>
          <a:prstGeom prst="rect">
            <a:avLst/>
          </a:prstGeom>
          <a:noFill/>
        </p:spPr>
        <p:txBody>
          <a:bodyPr vert="horz" wrap="square" lIns="0" tIns="0" rIns="0" bIns="0" rtlCol="0" anchor="t" anchorCtr="0">
            <a:normAutofit/>
          </a:bodyPr>
          <a:lstStyle>
            <a:lvl1pPr algn="l" defTabSz="1177226" rtl="0" eaLnBrk="1" latinLnBrk="0" hangingPunct="1">
              <a:lnSpc>
                <a:spcPct val="85000"/>
              </a:lnSpc>
              <a:spcBef>
                <a:spcPct val="0"/>
              </a:spcBef>
              <a:buNone/>
              <a:defRPr sz="3750" b="1" kern="1200" cap="none" spc="-60" baseline="0">
                <a:solidFill>
                  <a:schemeClr val="tx2"/>
                </a:solidFill>
                <a:effectLst/>
                <a:latin typeface="+mj-lt"/>
                <a:ea typeface="+mj-ea"/>
                <a:cs typeface="+mj-cs"/>
              </a:defRPr>
            </a:lvl1pPr>
          </a:lstStyle>
          <a:p>
            <a:r>
              <a:rPr lang="nl-NL" sz="4000" dirty="0"/>
              <a:t>Nieuwe</a:t>
            </a:r>
            <a:r>
              <a:rPr lang="nl-NL" sz="4000"/>
              <a:t> situatie</a:t>
            </a:r>
          </a:p>
        </p:txBody>
      </p:sp>
    </p:spTree>
    <p:extLst>
      <p:ext uri="{BB962C8B-B14F-4D97-AF65-F5344CB8AC3E}">
        <p14:creationId xmlns:p14="http://schemas.microsoft.com/office/powerpoint/2010/main" val="1700677047"/>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4CF35-65D0-37EB-9A52-AF862404A9FE}"/>
            </a:ext>
          </a:extLst>
        </p:cNvPr>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9C1FDDBC-AA3A-90B3-CF8D-999699049AB2}"/>
              </a:ext>
            </a:extLst>
          </p:cNvPr>
          <p:cNvPicPr>
            <a:picLocks noGrp="1" noChangeAspect="1"/>
          </p:cNvPicPr>
          <p:nvPr>
            <p:ph idx="1"/>
          </p:nvPr>
        </p:nvPicPr>
        <p:blipFill>
          <a:blip r:embed="rId3"/>
          <a:stretch>
            <a:fillRect/>
          </a:stretch>
        </p:blipFill>
        <p:spPr>
          <a:xfrm>
            <a:off x="4409208" y="4442"/>
            <a:ext cx="5197761" cy="6849114"/>
          </a:xfrm>
          <a:prstGeom prst="rect">
            <a:avLst/>
          </a:prstGeom>
        </p:spPr>
      </p:pic>
      <p:sp>
        <p:nvSpPr>
          <p:cNvPr id="7" name="Title 1">
            <a:extLst>
              <a:ext uri="{FF2B5EF4-FFF2-40B4-BE49-F238E27FC236}">
                <a16:creationId xmlns:a16="http://schemas.microsoft.com/office/drawing/2014/main" id="{E6C0E109-AE82-A91D-12AF-924F4AD8990D}"/>
              </a:ext>
            </a:extLst>
          </p:cNvPr>
          <p:cNvSpPr txBox="1">
            <a:spLocks/>
          </p:cNvSpPr>
          <p:nvPr/>
        </p:nvSpPr>
        <p:spPr>
          <a:xfrm>
            <a:off x="419250" y="511342"/>
            <a:ext cx="9000000" cy="851103"/>
          </a:xfrm>
          <a:prstGeom prst="rect">
            <a:avLst/>
          </a:prstGeom>
          <a:noFill/>
        </p:spPr>
        <p:txBody>
          <a:bodyPr vert="horz" wrap="square" lIns="0" tIns="0" rIns="0" bIns="0" rtlCol="0" anchor="t" anchorCtr="0">
            <a:normAutofit/>
          </a:bodyPr>
          <a:lstStyle>
            <a:lvl1pPr algn="l" defTabSz="1177226" rtl="0" eaLnBrk="1" latinLnBrk="0" hangingPunct="1">
              <a:lnSpc>
                <a:spcPct val="85000"/>
              </a:lnSpc>
              <a:spcBef>
                <a:spcPct val="0"/>
              </a:spcBef>
              <a:buNone/>
              <a:defRPr sz="3750" b="1" kern="1200" cap="none" spc="-60" baseline="0">
                <a:solidFill>
                  <a:schemeClr val="tx2"/>
                </a:solidFill>
                <a:effectLst/>
                <a:latin typeface="+mj-lt"/>
                <a:ea typeface="+mj-ea"/>
                <a:cs typeface="+mj-cs"/>
              </a:defRPr>
            </a:lvl1pPr>
          </a:lstStyle>
          <a:p>
            <a:r>
              <a:rPr lang="nl-NL" sz="4000"/>
              <a:t>Nieuwe situatie</a:t>
            </a:r>
          </a:p>
        </p:txBody>
      </p:sp>
    </p:spTree>
    <p:extLst>
      <p:ext uri="{BB962C8B-B14F-4D97-AF65-F5344CB8AC3E}">
        <p14:creationId xmlns:p14="http://schemas.microsoft.com/office/powerpoint/2010/main" val="450950684"/>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1550B-4558-D1DC-152F-176EFB4103A7}"/>
              </a:ext>
            </a:extLst>
          </p:cNvPr>
          <p:cNvSpPr>
            <a:spLocks noGrp="1"/>
          </p:cNvSpPr>
          <p:nvPr>
            <p:ph type="title"/>
          </p:nvPr>
        </p:nvSpPr>
        <p:spPr>
          <a:xfrm>
            <a:off x="6419461" y="468312"/>
            <a:ext cx="5365102" cy="851103"/>
          </a:xfrm>
        </p:spPr>
        <p:txBody>
          <a:bodyPr/>
          <a:lstStyle/>
          <a:p>
            <a:r>
              <a:rPr lang="nl-NL" sz="4000" noProof="0">
                <a:solidFill>
                  <a:schemeClr val="tx1"/>
                </a:solidFill>
              </a:rPr>
              <a:t>Agenda</a:t>
            </a:r>
          </a:p>
        </p:txBody>
      </p:sp>
      <p:pic>
        <p:nvPicPr>
          <p:cNvPr id="3" name="Afbeelding 2" descr="Afbeelding met kleding, persoon, boom, buitenshuis&#10;&#10;Automatisch gegenereerde beschrijving">
            <a:extLst>
              <a:ext uri="{FF2B5EF4-FFF2-40B4-BE49-F238E27FC236}">
                <a16:creationId xmlns:a16="http://schemas.microsoft.com/office/drawing/2014/main" id="{78814483-8580-0672-65AD-ED824AA4540C}"/>
              </a:ext>
            </a:extLst>
          </p:cNvPr>
          <p:cNvPicPr>
            <a:picLocks noChangeAspect="1"/>
          </p:cNvPicPr>
          <p:nvPr/>
        </p:nvPicPr>
        <p:blipFill rotWithShape="1">
          <a:blip r:embed="rId3"/>
          <a:srcRect l="25333" t="15731" r="24666"/>
          <a:stretch>
            <a:fillRect/>
          </a:stretch>
        </p:blipFill>
        <p:spPr>
          <a:xfrm>
            <a:off x="0" y="10"/>
            <a:ext cx="6096000" cy="6857990"/>
          </a:xfrm>
          <a:prstGeom prst="rect">
            <a:avLst/>
          </a:prstGeom>
          <a:noFill/>
        </p:spPr>
      </p:pic>
      <p:sp>
        <p:nvSpPr>
          <p:cNvPr id="5" name="Tijdelijke aanduiding voor tekst 3">
            <a:extLst>
              <a:ext uri="{FF2B5EF4-FFF2-40B4-BE49-F238E27FC236}">
                <a16:creationId xmlns:a16="http://schemas.microsoft.com/office/drawing/2014/main" id="{1CF9ACAF-9B98-B60D-0E0D-42670E2288D8}"/>
              </a:ext>
            </a:extLst>
          </p:cNvPr>
          <p:cNvSpPr txBox="1">
            <a:spLocks/>
          </p:cNvSpPr>
          <p:nvPr/>
        </p:nvSpPr>
        <p:spPr>
          <a:xfrm>
            <a:off x="6509192" y="1659036"/>
            <a:ext cx="5535833" cy="5198964"/>
          </a:xfrm>
          <a:prstGeom prst="rect">
            <a:avLst/>
          </a:prstGeom>
        </p:spPr>
        <p:txBody>
          <a:bodyPr vert="horz" lIns="0" tIns="0" rIns="0" bIns="0" rtlCol="0" anchor="t">
            <a:noAutofit/>
          </a:bodyPr>
          <a:lstStyle>
            <a:lvl1pPr marL="504000" indent="-504000" algn="l" defTabSz="1177226" rtl="0" eaLnBrk="1" latinLnBrk="0" hangingPunct="1">
              <a:lnSpc>
                <a:spcPct val="85000"/>
              </a:lnSpc>
              <a:spcBef>
                <a:spcPts val="0"/>
              </a:spcBef>
              <a:spcAft>
                <a:spcPts val="800"/>
              </a:spcAft>
              <a:buClr>
                <a:schemeClr val="tx1"/>
              </a:buClr>
              <a:buSzPct val="100000"/>
              <a:buFont typeface="+mj-lt"/>
              <a:buAutoNum type="arabicPeriod"/>
              <a:defRPr sz="2800" kern="1200" spc="-40" baseline="0">
                <a:solidFill>
                  <a:schemeClr val="tx1"/>
                </a:solidFill>
                <a:latin typeface="+mn-lt"/>
                <a:ea typeface="+mn-ea"/>
                <a:cs typeface="+mn-cs"/>
              </a:defRPr>
            </a:lvl1pPr>
            <a:lvl2pPr marL="504000" indent="-252000" algn="l" defTabSz="1177226" rtl="0" eaLnBrk="1" latinLnBrk="0" hangingPunct="1">
              <a:lnSpc>
                <a:spcPct val="85000"/>
              </a:lnSpc>
              <a:spcBef>
                <a:spcPts val="0"/>
              </a:spcBef>
              <a:spcAft>
                <a:spcPts val="1000"/>
              </a:spcAft>
              <a:buClr>
                <a:schemeClr val="tx1"/>
              </a:buClr>
              <a:buSzPct val="100000"/>
              <a:buFont typeface="Arial" panose="020B0604020202020204" pitchFamily="34" charset="0"/>
              <a:buChar char="•"/>
              <a:defRPr sz="2500" kern="1200" spc="-40" baseline="0">
                <a:solidFill>
                  <a:schemeClr val="tx1"/>
                </a:solidFill>
                <a:latin typeface="+mn-lt"/>
                <a:ea typeface="+mn-ea"/>
                <a:cs typeface="+mn-cs"/>
              </a:defRPr>
            </a:lvl2pPr>
            <a:lvl3pPr marL="756000" indent="-252000" algn="l" defTabSz="1177226" rtl="0" eaLnBrk="1" latinLnBrk="0" hangingPunct="1">
              <a:lnSpc>
                <a:spcPct val="85000"/>
              </a:lnSpc>
              <a:spcBef>
                <a:spcPts val="0"/>
              </a:spcBef>
              <a:spcAft>
                <a:spcPts val="1000"/>
              </a:spcAft>
              <a:buClr>
                <a:schemeClr val="tx1"/>
              </a:buClr>
              <a:buSzPct val="100000"/>
              <a:buFont typeface="Arial" panose="020B0604020202020204" pitchFamily="34" charset="0"/>
              <a:buChar char="•"/>
              <a:defRPr sz="2500" kern="1200" spc="-40" baseline="0">
                <a:solidFill>
                  <a:schemeClr val="tx1"/>
                </a:solidFill>
                <a:latin typeface="+mn-lt"/>
                <a:ea typeface="+mn-ea"/>
                <a:cs typeface="+mn-cs"/>
              </a:defRPr>
            </a:lvl3pPr>
            <a:lvl4pPr marL="0" indent="0" algn="l" defTabSz="1177226" rtl="0" eaLnBrk="1" latinLnBrk="0" hangingPunct="1">
              <a:lnSpc>
                <a:spcPct val="85000"/>
              </a:lnSpc>
              <a:spcBef>
                <a:spcPts val="0"/>
              </a:spcBef>
              <a:spcAft>
                <a:spcPts val="1000"/>
              </a:spcAft>
              <a:buClrTx/>
              <a:buSzPct val="25000"/>
              <a:buFont typeface="Arial" panose="020B0604030504040204" pitchFamily="34" charset="0"/>
              <a:buChar char="'"/>
              <a:defRPr sz="2500" kern="1200" spc="-40" baseline="0">
                <a:solidFill>
                  <a:schemeClr val="tx1"/>
                </a:solidFill>
                <a:latin typeface="+mn-lt"/>
                <a:ea typeface="+mn-ea"/>
                <a:cs typeface="+mn-cs"/>
              </a:defRPr>
            </a:lvl4pPr>
            <a:lvl5pPr marL="0" indent="0" algn="l" defTabSz="1177226" rtl="0" eaLnBrk="1" latinLnBrk="0" hangingPunct="1">
              <a:lnSpc>
                <a:spcPct val="85000"/>
              </a:lnSpc>
              <a:spcBef>
                <a:spcPts val="0"/>
              </a:spcBef>
              <a:spcAft>
                <a:spcPts val="1000"/>
              </a:spcAft>
              <a:buClr>
                <a:schemeClr val="tx1"/>
              </a:buClr>
              <a:buSzPct val="25000"/>
              <a:buFontTx/>
              <a:buNone/>
              <a:defRPr sz="2500" b="1" kern="1200" cap="none" spc="-40" baseline="0">
                <a:solidFill>
                  <a:schemeClr val="tx1"/>
                </a:solidFill>
                <a:latin typeface="+mn-lt"/>
                <a:ea typeface="+mn-ea"/>
                <a:cs typeface="+mn-cs"/>
              </a:defRPr>
            </a:lvl5pPr>
            <a:lvl6pPr marL="3237376"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6pPr>
            <a:lvl7pPr marL="3825989"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7pPr>
            <a:lvl8pPr marL="4414602"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8pPr>
            <a:lvl9pPr marL="5003215"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9pPr>
          </a:lstStyle>
          <a:p>
            <a:pPr marL="503555" indent="-503555">
              <a:spcAft>
                <a:spcPts val="1800"/>
              </a:spcAft>
            </a:pPr>
            <a:r>
              <a:rPr lang="nl-NL" sz="2400" b="1" noProof="0"/>
              <a:t>Over Waterbedrijf Groningen</a:t>
            </a:r>
            <a:endParaRPr lang="en-US">
              <a:cs typeface="Arial"/>
            </a:endParaRPr>
          </a:p>
          <a:p>
            <a:pPr marL="503555" indent="-503555">
              <a:spcAft>
                <a:spcPts val="1800"/>
              </a:spcAft>
            </a:pPr>
            <a:r>
              <a:rPr lang="nl-NL" sz="2400" b="1" noProof="0"/>
              <a:t>Waarom </a:t>
            </a:r>
            <a:r>
              <a:rPr lang="nl-NL" sz="2400" b="1"/>
              <a:t>rein-waterreservoirs</a:t>
            </a:r>
            <a:r>
              <a:rPr lang="nl-NL" sz="2400" noProof="0"/>
              <a:t> </a:t>
            </a:r>
            <a:r>
              <a:rPr lang="nl-NL" sz="2400" b="1"/>
              <a:t>vervangen </a:t>
            </a:r>
            <a:r>
              <a:rPr lang="nl-NL" sz="2400" noProof="0"/>
              <a:t>| </a:t>
            </a:r>
            <a:r>
              <a:rPr lang="nl-NL" sz="2400"/>
              <a:t>Toekomst-bestendige</a:t>
            </a:r>
            <a:r>
              <a:rPr lang="nl-NL" sz="2400" noProof="0"/>
              <a:t> productielocatie</a:t>
            </a:r>
            <a:endParaRPr lang="nl-NL">
              <a:cs typeface="Arial"/>
            </a:endParaRPr>
          </a:p>
          <a:p>
            <a:pPr marL="503555" indent="-503555"/>
            <a:r>
              <a:rPr lang="nl-NL" sz="2400" b="1" noProof="0"/>
              <a:t>Planning </a:t>
            </a:r>
            <a:endParaRPr lang="nl-NL">
              <a:cs typeface="Arial"/>
            </a:endParaRPr>
          </a:p>
          <a:p>
            <a:pPr marL="503555" indent="-503555"/>
            <a:endParaRPr lang="nl-NL" sz="2400" b="1">
              <a:cs typeface="Arial"/>
            </a:endParaRPr>
          </a:p>
          <a:p>
            <a:pPr marL="503555" indent="-503555"/>
            <a:r>
              <a:rPr lang="nl-NL" sz="2400" b="1">
                <a:cs typeface="Arial"/>
              </a:rPr>
              <a:t>Ontwerp</a:t>
            </a:r>
            <a:endParaRPr lang="nl-NL" sz="2400" b="1" noProof="0">
              <a:cs typeface="Arial"/>
            </a:endParaRPr>
          </a:p>
          <a:p>
            <a:pPr marL="503555" indent="-503555"/>
            <a:endParaRPr lang="nl-NL" sz="2400" b="1">
              <a:cs typeface="Arial"/>
            </a:endParaRPr>
          </a:p>
          <a:p>
            <a:pPr marL="503555" indent="-503555"/>
            <a:r>
              <a:rPr lang="nl-NL" sz="2400" b="1"/>
              <a:t>Aandachtspunten</a:t>
            </a:r>
            <a:endParaRPr lang="nl-NL" sz="2400" b="1" noProof="0">
              <a:cs typeface="Arial"/>
            </a:endParaRPr>
          </a:p>
          <a:p>
            <a:pPr marL="503555" indent="-503555"/>
            <a:endParaRPr lang="nl-NL" sz="2400" b="1" noProof="0">
              <a:cs typeface="Arial"/>
            </a:endParaRPr>
          </a:p>
          <a:p>
            <a:pPr marL="503555" indent="-503555"/>
            <a:r>
              <a:rPr lang="nl-NL" sz="2400" b="1" noProof="0"/>
              <a:t>Vragen</a:t>
            </a:r>
            <a:endParaRPr lang="nl-NL" sz="2400" b="1" noProof="0">
              <a:cs typeface="Arial"/>
            </a:endParaRPr>
          </a:p>
        </p:txBody>
      </p:sp>
    </p:spTree>
    <p:extLst>
      <p:ext uri="{BB962C8B-B14F-4D97-AF65-F5344CB8AC3E}">
        <p14:creationId xmlns:p14="http://schemas.microsoft.com/office/powerpoint/2010/main" val="2796450857"/>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0B006-DFFF-6DE4-C07B-A4AA912A3CF1}"/>
            </a:ext>
          </a:extLst>
        </p:cNvPr>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B0851D05-4856-AF5C-CB47-7FA3D85D6CD2}"/>
              </a:ext>
            </a:extLst>
          </p:cNvPr>
          <p:cNvPicPr>
            <a:picLocks noGrp="1" noChangeAspect="1"/>
          </p:cNvPicPr>
          <p:nvPr>
            <p:ph idx="1"/>
          </p:nvPr>
        </p:nvPicPr>
        <p:blipFill>
          <a:blip r:embed="rId3"/>
          <a:stretch>
            <a:fillRect/>
          </a:stretch>
        </p:blipFill>
        <p:spPr>
          <a:xfrm>
            <a:off x="3515256" y="1277778"/>
            <a:ext cx="6639135" cy="5153547"/>
          </a:xfrm>
          <a:prstGeom prst="rect">
            <a:avLst/>
          </a:prstGeom>
        </p:spPr>
      </p:pic>
      <p:sp>
        <p:nvSpPr>
          <p:cNvPr id="4" name="Title 1">
            <a:extLst>
              <a:ext uri="{FF2B5EF4-FFF2-40B4-BE49-F238E27FC236}">
                <a16:creationId xmlns:a16="http://schemas.microsoft.com/office/drawing/2014/main" id="{BCD8085A-DCDA-0D0E-C13D-9B55F04C9AE7}"/>
              </a:ext>
            </a:extLst>
          </p:cNvPr>
          <p:cNvSpPr txBox="1">
            <a:spLocks/>
          </p:cNvSpPr>
          <p:nvPr/>
        </p:nvSpPr>
        <p:spPr>
          <a:xfrm>
            <a:off x="419250" y="511342"/>
            <a:ext cx="9000000" cy="851103"/>
          </a:xfrm>
          <a:prstGeom prst="rect">
            <a:avLst/>
          </a:prstGeom>
          <a:noFill/>
        </p:spPr>
        <p:txBody>
          <a:bodyPr vert="horz" wrap="square" lIns="0" tIns="0" rIns="0" bIns="0" rtlCol="0" anchor="t" anchorCtr="0">
            <a:normAutofit/>
          </a:bodyPr>
          <a:lstStyle>
            <a:lvl1pPr algn="l" defTabSz="1177226" rtl="0" eaLnBrk="1" latinLnBrk="0" hangingPunct="1">
              <a:lnSpc>
                <a:spcPct val="85000"/>
              </a:lnSpc>
              <a:spcBef>
                <a:spcPct val="0"/>
              </a:spcBef>
              <a:buNone/>
              <a:defRPr sz="3750" b="1" kern="1200" cap="none" spc="-60" baseline="0">
                <a:solidFill>
                  <a:schemeClr val="tx2"/>
                </a:solidFill>
                <a:effectLst/>
                <a:latin typeface="+mj-lt"/>
                <a:ea typeface="+mj-ea"/>
                <a:cs typeface="+mj-cs"/>
              </a:defRPr>
            </a:lvl1pPr>
          </a:lstStyle>
          <a:p>
            <a:r>
              <a:rPr lang="nl-NL" sz="4000"/>
              <a:t>In één oogopslag </a:t>
            </a:r>
          </a:p>
        </p:txBody>
      </p:sp>
    </p:spTree>
    <p:extLst>
      <p:ext uri="{BB962C8B-B14F-4D97-AF65-F5344CB8AC3E}">
        <p14:creationId xmlns:p14="http://schemas.microsoft.com/office/powerpoint/2010/main" val="524150723"/>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15BBA-6A51-48B1-6AEC-E98C4B5A7DA1}"/>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4B95AB90-8D54-54A8-D1F0-8BACFA782725}"/>
              </a:ext>
            </a:extLst>
          </p:cNvPr>
          <p:cNvPicPr>
            <a:picLocks noChangeAspect="1"/>
          </p:cNvPicPr>
          <p:nvPr/>
        </p:nvPicPr>
        <p:blipFill>
          <a:blip r:embed="rId3"/>
          <a:srcRect t="9178"/>
          <a:stretch>
            <a:fillRect/>
          </a:stretch>
        </p:blipFill>
        <p:spPr>
          <a:xfrm>
            <a:off x="324000" y="1340506"/>
            <a:ext cx="10860016" cy="2258170"/>
          </a:xfrm>
          <a:prstGeom prst="rect">
            <a:avLst/>
          </a:prstGeom>
        </p:spPr>
      </p:pic>
      <p:pic>
        <p:nvPicPr>
          <p:cNvPr id="9" name="Afbeelding 8">
            <a:extLst>
              <a:ext uri="{FF2B5EF4-FFF2-40B4-BE49-F238E27FC236}">
                <a16:creationId xmlns:a16="http://schemas.microsoft.com/office/drawing/2014/main" id="{80E776CD-80AB-D2CF-F8EF-5D3AEBAD9747}"/>
              </a:ext>
            </a:extLst>
          </p:cNvPr>
          <p:cNvPicPr>
            <a:picLocks noChangeAspect="1"/>
          </p:cNvPicPr>
          <p:nvPr/>
        </p:nvPicPr>
        <p:blipFill>
          <a:blip r:embed="rId4"/>
          <a:srcRect t="12728" b="4566"/>
          <a:stretch>
            <a:fillRect/>
          </a:stretch>
        </p:blipFill>
        <p:spPr>
          <a:xfrm>
            <a:off x="0" y="3661404"/>
            <a:ext cx="11812649" cy="2213957"/>
          </a:xfrm>
          <a:prstGeom prst="rect">
            <a:avLst/>
          </a:prstGeom>
        </p:spPr>
      </p:pic>
      <p:sp>
        <p:nvSpPr>
          <p:cNvPr id="4" name="Title 1">
            <a:extLst>
              <a:ext uri="{FF2B5EF4-FFF2-40B4-BE49-F238E27FC236}">
                <a16:creationId xmlns:a16="http://schemas.microsoft.com/office/drawing/2014/main" id="{EA74D326-7339-090D-DAE2-0A2DE9F8289C}"/>
              </a:ext>
            </a:extLst>
          </p:cNvPr>
          <p:cNvSpPr txBox="1">
            <a:spLocks/>
          </p:cNvSpPr>
          <p:nvPr/>
        </p:nvSpPr>
        <p:spPr>
          <a:xfrm>
            <a:off x="419250" y="511342"/>
            <a:ext cx="9000000" cy="851103"/>
          </a:xfrm>
          <a:prstGeom prst="rect">
            <a:avLst/>
          </a:prstGeom>
          <a:noFill/>
        </p:spPr>
        <p:txBody>
          <a:bodyPr vert="horz" wrap="square" lIns="0" tIns="0" rIns="0" bIns="0" rtlCol="0" anchor="t" anchorCtr="0">
            <a:normAutofit/>
          </a:bodyPr>
          <a:lstStyle>
            <a:lvl1pPr algn="l" defTabSz="1177226" rtl="0" eaLnBrk="1" latinLnBrk="0" hangingPunct="1">
              <a:lnSpc>
                <a:spcPct val="85000"/>
              </a:lnSpc>
              <a:spcBef>
                <a:spcPct val="0"/>
              </a:spcBef>
              <a:buNone/>
              <a:defRPr sz="3750" b="1" kern="1200" cap="none" spc="-60" baseline="0">
                <a:solidFill>
                  <a:schemeClr val="tx2"/>
                </a:solidFill>
                <a:effectLst/>
                <a:latin typeface="+mj-lt"/>
                <a:ea typeface="+mj-ea"/>
                <a:cs typeface="+mj-cs"/>
              </a:defRPr>
            </a:lvl1pPr>
          </a:lstStyle>
          <a:p>
            <a:r>
              <a:rPr lang="nl-NL" sz="4000"/>
              <a:t>Gevelbeeld</a:t>
            </a:r>
          </a:p>
        </p:txBody>
      </p:sp>
    </p:spTree>
    <p:extLst>
      <p:ext uri="{BB962C8B-B14F-4D97-AF65-F5344CB8AC3E}">
        <p14:creationId xmlns:p14="http://schemas.microsoft.com/office/powerpoint/2010/main" val="758064354"/>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4A135-BF05-7F12-4F4A-BE51C2D6A629}"/>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3372BD02-6C58-6A17-8CE6-1EB93563FD58}"/>
              </a:ext>
            </a:extLst>
          </p:cNvPr>
          <p:cNvSpPr txBox="1">
            <a:spLocks/>
          </p:cNvSpPr>
          <p:nvPr/>
        </p:nvSpPr>
        <p:spPr>
          <a:xfrm>
            <a:off x="1216550" y="4249785"/>
            <a:ext cx="10656362" cy="2540628"/>
          </a:xfrm>
          <a:prstGeom prst="rect">
            <a:avLst/>
          </a:prstGeom>
        </p:spPr>
        <p:txBody>
          <a:bodyPr lIns="91440" tIns="45720" rIns="91440" bIns="45720" anchor="t"/>
          <a:lstStyle>
            <a:lvl1pPr algn="l" defTabSz="1177226" rtl="0" eaLnBrk="1" latinLnBrk="0" hangingPunct="1">
              <a:lnSpc>
                <a:spcPct val="85000"/>
              </a:lnSpc>
              <a:spcBef>
                <a:spcPct val="0"/>
              </a:spcBef>
              <a:buNone/>
              <a:defRPr sz="3750" b="1" kern="1200" cap="none" spc="-60" baseline="0">
                <a:solidFill>
                  <a:schemeClr val="tx2"/>
                </a:solidFill>
                <a:effectLst/>
                <a:latin typeface="+mj-lt"/>
                <a:ea typeface="+mj-ea"/>
                <a:cs typeface="+mj-cs"/>
              </a:defRPr>
            </a:lvl1pPr>
          </a:lstStyle>
          <a:p>
            <a:r>
              <a:rPr lang="nl-NL" sz="6000"/>
              <a:t>Aandachtspunten</a:t>
            </a:r>
            <a:endParaRPr lang="en-US"/>
          </a:p>
        </p:txBody>
      </p:sp>
      <p:sp>
        <p:nvSpPr>
          <p:cNvPr id="6" name="Tijdelijke aanduiding voor tekst 2">
            <a:extLst>
              <a:ext uri="{FF2B5EF4-FFF2-40B4-BE49-F238E27FC236}">
                <a16:creationId xmlns:a16="http://schemas.microsoft.com/office/drawing/2014/main" id="{31E7F706-DBEE-7419-346F-B4B54A204CD9}"/>
              </a:ext>
            </a:extLst>
          </p:cNvPr>
          <p:cNvSpPr txBox="1">
            <a:spLocks/>
          </p:cNvSpPr>
          <p:nvPr/>
        </p:nvSpPr>
        <p:spPr>
          <a:xfrm>
            <a:off x="239134" y="4249785"/>
            <a:ext cx="961514" cy="914400"/>
          </a:xfrm>
          <a:prstGeom prst="rect">
            <a:avLst/>
          </a:prstGeom>
        </p:spPr>
        <p:txBody>
          <a:bodyPr vert="horz" lIns="0" tIns="0" rIns="0" bIns="0" rtlCol="0" anchor="t">
            <a:noAutofit/>
          </a:bodyPr>
          <a:lstStyle>
            <a:lvl1pPr marL="0" indent="0" algn="l" defTabSz="1177226" rtl="0" eaLnBrk="1" latinLnBrk="0" hangingPunct="1">
              <a:lnSpc>
                <a:spcPct val="90000"/>
              </a:lnSpc>
              <a:spcBef>
                <a:spcPts val="0"/>
              </a:spcBef>
              <a:spcAft>
                <a:spcPts val="1000"/>
              </a:spcAft>
              <a:buClr>
                <a:schemeClr val="tx1"/>
              </a:buClr>
              <a:buSzPct val="100000"/>
              <a:buFont typeface="Arial" panose="020B0604020202020204" pitchFamily="34" charset="0"/>
              <a:buNone/>
              <a:defRPr sz="6500" b="1" kern="1200" spc="-40" baseline="0">
                <a:solidFill>
                  <a:schemeClr val="tx1"/>
                </a:solidFill>
                <a:latin typeface="+mn-lt"/>
                <a:ea typeface="+mn-ea"/>
                <a:cs typeface="+mn-cs"/>
              </a:defRPr>
            </a:lvl1pPr>
            <a:lvl2pPr marL="252000" indent="0" algn="l" defTabSz="1177226" rtl="0" eaLnBrk="1" latinLnBrk="0" hangingPunct="1">
              <a:lnSpc>
                <a:spcPct val="90000"/>
              </a:lnSpc>
              <a:spcBef>
                <a:spcPts val="0"/>
              </a:spcBef>
              <a:spcAft>
                <a:spcPts val="1000"/>
              </a:spcAft>
              <a:buClr>
                <a:schemeClr val="tx1"/>
              </a:buClr>
              <a:buSzPct val="100000"/>
              <a:buFont typeface="Arial" panose="020B0604020202020204" pitchFamily="34" charset="0"/>
              <a:buNone/>
              <a:defRPr sz="6500" b="1" kern="1200" spc="-40" baseline="0">
                <a:solidFill>
                  <a:schemeClr val="tx1"/>
                </a:solidFill>
                <a:latin typeface="+mn-lt"/>
                <a:ea typeface="+mn-ea"/>
                <a:cs typeface="+mn-cs"/>
              </a:defRPr>
            </a:lvl2pPr>
            <a:lvl3pPr marL="504000" indent="0" algn="l" defTabSz="1177226" rtl="0" eaLnBrk="1" latinLnBrk="0" hangingPunct="1">
              <a:lnSpc>
                <a:spcPct val="90000"/>
              </a:lnSpc>
              <a:spcBef>
                <a:spcPts val="0"/>
              </a:spcBef>
              <a:spcAft>
                <a:spcPts val="1000"/>
              </a:spcAft>
              <a:buClr>
                <a:schemeClr val="tx1"/>
              </a:buClr>
              <a:buSzPct val="100000"/>
              <a:buFont typeface="Arial" panose="020B0604020202020204" pitchFamily="34" charset="0"/>
              <a:buNone/>
              <a:defRPr sz="6500" b="1" kern="1200" spc="-40" baseline="0">
                <a:solidFill>
                  <a:schemeClr val="tx1"/>
                </a:solidFill>
                <a:latin typeface="+mn-lt"/>
                <a:ea typeface="+mn-ea"/>
                <a:cs typeface="+mn-cs"/>
              </a:defRPr>
            </a:lvl3pPr>
            <a:lvl4pPr marL="0" indent="0" algn="l" defTabSz="1177226" rtl="0" eaLnBrk="1" latinLnBrk="0" hangingPunct="1">
              <a:lnSpc>
                <a:spcPct val="90000"/>
              </a:lnSpc>
              <a:spcBef>
                <a:spcPts val="0"/>
              </a:spcBef>
              <a:spcAft>
                <a:spcPts val="1000"/>
              </a:spcAft>
              <a:buClrTx/>
              <a:buSzPct val="25000"/>
              <a:buFont typeface="Arial" panose="020B0604030504040204" pitchFamily="34" charset="0"/>
              <a:buNone/>
              <a:defRPr sz="6500" b="1" kern="1200" spc="-40" baseline="0">
                <a:solidFill>
                  <a:schemeClr val="tx1"/>
                </a:solidFill>
                <a:latin typeface="+mn-lt"/>
                <a:ea typeface="+mn-ea"/>
                <a:cs typeface="+mn-cs"/>
              </a:defRPr>
            </a:lvl4pPr>
            <a:lvl5pPr marL="0" indent="0" algn="l" defTabSz="1177226" rtl="0" eaLnBrk="1" latinLnBrk="0" hangingPunct="1">
              <a:lnSpc>
                <a:spcPct val="90000"/>
              </a:lnSpc>
              <a:spcBef>
                <a:spcPts val="0"/>
              </a:spcBef>
              <a:spcAft>
                <a:spcPts val="1000"/>
              </a:spcAft>
              <a:buClr>
                <a:schemeClr val="tx1"/>
              </a:buClr>
              <a:buSzPct val="25000"/>
              <a:buFont typeface="Arial" panose="020B0604020202020204" pitchFamily="34" charset="0"/>
              <a:buNone/>
              <a:defRPr sz="6500" b="1" kern="1200" cap="none" spc="-40" baseline="0">
                <a:solidFill>
                  <a:schemeClr val="tx1"/>
                </a:solidFill>
                <a:latin typeface="+mn-lt"/>
                <a:ea typeface="+mn-ea"/>
                <a:cs typeface="+mn-cs"/>
              </a:defRPr>
            </a:lvl5pPr>
            <a:lvl6pPr marL="3237376"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6pPr>
            <a:lvl7pPr marL="3825989"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7pPr>
            <a:lvl8pPr marL="4414602"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8pPr>
            <a:lvl9pPr marL="5003215" indent="-294308" algn="l" defTabSz="1177226"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9pPr>
          </a:lstStyle>
          <a:p>
            <a:r>
              <a:rPr lang="nl-NL"/>
              <a:t>5.</a:t>
            </a:r>
          </a:p>
        </p:txBody>
      </p:sp>
    </p:spTree>
    <p:extLst>
      <p:ext uri="{BB962C8B-B14F-4D97-AF65-F5344CB8AC3E}">
        <p14:creationId xmlns:p14="http://schemas.microsoft.com/office/powerpoint/2010/main" val="737432863"/>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78CB8-D889-A12C-608B-C9506C76F2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80D16C1-366D-3874-785B-E9FFE37CDCAC}"/>
              </a:ext>
            </a:extLst>
          </p:cNvPr>
          <p:cNvSpPr>
            <a:spLocks noGrp="1"/>
          </p:cNvSpPr>
          <p:nvPr>
            <p:ph type="title"/>
          </p:nvPr>
        </p:nvSpPr>
        <p:spPr>
          <a:xfrm>
            <a:off x="419250" y="512970"/>
            <a:ext cx="10888721" cy="829348"/>
          </a:xfrm>
        </p:spPr>
        <p:txBody>
          <a:bodyPr>
            <a:normAutofit/>
          </a:bodyPr>
          <a:lstStyle/>
          <a:p>
            <a:r>
              <a:rPr lang="nl-NL" sz="4000"/>
              <a:t>Aanrijdroutes werkverkeer</a:t>
            </a:r>
            <a:endParaRPr lang="nl-NL" sz="4000" noProof="0"/>
          </a:p>
        </p:txBody>
      </p:sp>
      <p:sp>
        <p:nvSpPr>
          <p:cNvPr id="4" name="Tijdelijke aanduiding voor inhoud 3">
            <a:extLst>
              <a:ext uri="{FF2B5EF4-FFF2-40B4-BE49-F238E27FC236}">
                <a16:creationId xmlns:a16="http://schemas.microsoft.com/office/drawing/2014/main" id="{EB8A6F67-6513-85E4-47FF-54149FD275E4}"/>
              </a:ext>
            </a:extLst>
          </p:cNvPr>
          <p:cNvSpPr>
            <a:spLocks noGrp="1"/>
          </p:cNvSpPr>
          <p:nvPr>
            <p:ph idx="1"/>
          </p:nvPr>
        </p:nvSpPr>
        <p:spPr/>
        <p:txBody>
          <a:bodyPr vert="horz" lIns="0" tIns="0" rIns="0" bIns="0" rtlCol="0" anchor="t">
            <a:noAutofit/>
          </a:bodyPr>
          <a:lstStyle/>
          <a:p>
            <a:pPr marL="467995" indent="-467995"/>
            <a:r>
              <a:rPr lang="nl-NL" sz="2400" dirty="0">
                <a:solidFill>
                  <a:schemeClr val="tx2"/>
                </a:solidFill>
              </a:rPr>
              <a:t>Verkeersplan opgesteld</a:t>
            </a:r>
            <a:endParaRPr lang="nl-NL" sz="2400" dirty="0">
              <a:solidFill>
                <a:schemeClr val="tx2"/>
              </a:solidFill>
              <a:cs typeface="Arial"/>
            </a:endParaRPr>
          </a:p>
          <a:p>
            <a:pPr marL="467995" indent="-467995"/>
            <a:r>
              <a:rPr lang="nl-NL" sz="2400" dirty="0">
                <a:solidFill>
                  <a:schemeClr val="tx2"/>
                </a:solidFill>
              </a:rPr>
              <a:t>Waarschuwingsbebording</a:t>
            </a:r>
            <a:endParaRPr lang="nl-NL" sz="2400" dirty="0">
              <a:solidFill>
                <a:schemeClr val="tx2"/>
              </a:solidFill>
              <a:cs typeface="Arial"/>
            </a:endParaRPr>
          </a:p>
          <a:p>
            <a:pPr marL="467995" indent="-467995"/>
            <a:r>
              <a:rPr lang="nl-NL" sz="2400" dirty="0">
                <a:solidFill>
                  <a:schemeClr val="tx2"/>
                </a:solidFill>
              </a:rPr>
              <a:t>Verkeersregelaars bij groot en wanneer veel transport</a:t>
            </a:r>
            <a:endParaRPr lang="nl-NL" sz="2400" dirty="0">
              <a:solidFill>
                <a:schemeClr val="tx2"/>
              </a:solidFill>
              <a:cs typeface="Arial"/>
            </a:endParaRPr>
          </a:p>
          <a:p>
            <a:pPr marL="467995" indent="-467995"/>
            <a:r>
              <a:rPr lang="nl-NL" sz="2400" dirty="0">
                <a:solidFill>
                  <a:schemeClr val="tx2"/>
                </a:solidFill>
              </a:rPr>
              <a:t>Transport houdt rekening met schooltijden</a:t>
            </a:r>
            <a:endParaRPr lang="nl-NL" sz="2400" dirty="0">
              <a:solidFill>
                <a:schemeClr val="tx2"/>
              </a:solidFill>
              <a:cs typeface="Arial"/>
            </a:endParaRPr>
          </a:p>
        </p:txBody>
      </p:sp>
    </p:spTree>
    <p:extLst>
      <p:ext uri="{BB962C8B-B14F-4D97-AF65-F5344CB8AC3E}">
        <p14:creationId xmlns:p14="http://schemas.microsoft.com/office/powerpoint/2010/main" val="4208798253"/>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9C5A1-E48B-97A7-E994-BD86D593F89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B708A2-2A8A-5980-84F0-1B147668EAD4}"/>
              </a:ext>
            </a:extLst>
          </p:cNvPr>
          <p:cNvSpPr>
            <a:spLocks noGrp="1"/>
          </p:cNvSpPr>
          <p:nvPr>
            <p:ph type="title"/>
          </p:nvPr>
        </p:nvSpPr>
        <p:spPr>
          <a:xfrm>
            <a:off x="419250" y="512970"/>
            <a:ext cx="11386138" cy="554181"/>
          </a:xfrm>
        </p:spPr>
        <p:txBody>
          <a:bodyPr>
            <a:normAutofit/>
          </a:bodyPr>
          <a:lstStyle/>
          <a:p>
            <a:r>
              <a:rPr lang="nl-NL" sz="4000">
                <a:cs typeface="Arial"/>
              </a:rPr>
              <a:t>Overzicht aanrijdroutes</a:t>
            </a:r>
            <a:endParaRPr lang="nl-NL" sz="4000" noProof="0" dirty="0">
              <a:cs typeface="Arial"/>
            </a:endParaRPr>
          </a:p>
        </p:txBody>
      </p:sp>
      <p:pic>
        <p:nvPicPr>
          <p:cNvPr id="5" name="Tijdelijke aanduiding voor inhoud 4">
            <a:extLst>
              <a:ext uri="{FF2B5EF4-FFF2-40B4-BE49-F238E27FC236}">
                <a16:creationId xmlns:a16="http://schemas.microsoft.com/office/drawing/2014/main" id="{C996D4D2-BF3B-D5D7-9592-A597F453BA1F}"/>
              </a:ext>
            </a:extLst>
          </p:cNvPr>
          <p:cNvPicPr>
            <a:picLocks noGrp="1" noChangeAspect="1"/>
          </p:cNvPicPr>
          <p:nvPr>
            <p:ph idx="1"/>
          </p:nvPr>
        </p:nvPicPr>
        <p:blipFill>
          <a:blip r:embed="rId2"/>
          <a:stretch>
            <a:fillRect/>
          </a:stretch>
        </p:blipFill>
        <p:spPr>
          <a:xfrm>
            <a:off x="662667" y="1279476"/>
            <a:ext cx="6057518" cy="4848830"/>
          </a:xfrm>
          <a:prstGeom prst="rect">
            <a:avLst/>
          </a:prstGeom>
        </p:spPr>
      </p:pic>
      <p:pic>
        <p:nvPicPr>
          <p:cNvPr id="7" name="Afbeelding 6">
            <a:extLst>
              <a:ext uri="{FF2B5EF4-FFF2-40B4-BE49-F238E27FC236}">
                <a16:creationId xmlns:a16="http://schemas.microsoft.com/office/drawing/2014/main" id="{DE30E6FB-B19D-4650-DF2D-CE9DEB8549A7}"/>
              </a:ext>
            </a:extLst>
          </p:cNvPr>
          <p:cNvPicPr>
            <a:picLocks noChangeAspect="1"/>
          </p:cNvPicPr>
          <p:nvPr/>
        </p:nvPicPr>
        <p:blipFill>
          <a:blip r:embed="rId3"/>
          <a:stretch>
            <a:fillRect/>
          </a:stretch>
        </p:blipFill>
        <p:spPr>
          <a:xfrm>
            <a:off x="7060737" y="1280772"/>
            <a:ext cx="4360422" cy="4847534"/>
          </a:xfrm>
          <a:prstGeom prst="rect">
            <a:avLst/>
          </a:prstGeom>
        </p:spPr>
      </p:pic>
    </p:spTree>
    <p:extLst>
      <p:ext uri="{BB962C8B-B14F-4D97-AF65-F5344CB8AC3E}">
        <p14:creationId xmlns:p14="http://schemas.microsoft.com/office/powerpoint/2010/main" val="4231820044"/>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30A33-0FE8-CB3E-4707-7876531FEDEB}"/>
              </a:ext>
            </a:extLst>
          </p:cNvPr>
          <p:cNvSpPr>
            <a:spLocks noGrp="1"/>
          </p:cNvSpPr>
          <p:nvPr>
            <p:ph type="title"/>
          </p:nvPr>
        </p:nvSpPr>
        <p:spPr>
          <a:xfrm>
            <a:off x="419250" y="512970"/>
            <a:ext cx="9290638" cy="670598"/>
          </a:xfrm>
        </p:spPr>
        <p:txBody>
          <a:bodyPr>
            <a:normAutofit/>
          </a:bodyPr>
          <a:lstStyle/>
          <a:p>
            <a:r>
              <a:rPr lang="nl-NL" sz="4000" noProof="0"/>
              <a:t>Trillingen</a:t>
            </a:r>
          </a:p>
        </p:txBody>
      </p:sp>
      <p:sp>
        <p:nvSpPr>
          <p:cNvPr id="4" name="Tijdelijke aanduiding voor inhoud 3">
            <a:extLst>
              <a:ext uri="{FF2B5EF4-FFF2-40B4-BE49-F238E27FC236}">
                <a16:creationId xmlns:a16="http://schemas.microsoft.com/office/drawing/2014/main" id="{35508F13-7E30-45B3-E4A1-F6DEC37F5221}"/>
              </a:ext>
            </a:extLst>
          </p:cNvPr>
          <p:cNvSpPr>
            <a:spLocks noGrp="1"/>
          </p:cNvSpPr>
          <p:nvPr>
            <p:ph idx="1"/>
          </p:nvPr>
        </p:nvSpPr>
        <p:spPr>
          <a:xfrm>
            <a:off x="324000" y="1423447"/>
            <a:ext cx="9000000" cy="1458250"/>
          </a:xfrm>
        </p:spPr>
        <p:txBody>
          <a:bodyPr vert="horz" lIns="0" tIns="0" rIns="0" bIns="0" rtlCol="0" anchor="t">
            <a:noAutofit/>
          </a:bodyPr>
          <a:lstStyle/>
          <a:p>
            <a:pPr marL="467995" indent="-467995"/>
            <a:r>
              <a:rPr lang="nl-NL" sz="2400" err="1">
                <a:solidFill>
                  <a:schemeClr val="tx2"/>
                </a:solidFill>
              </a:rPr>
              <a:t>Trillingsberekening</a:t>
            </a:r>
            <a:r>
              <a:rPr lang="nl-NL" sz="2400">
                <a:solidFill>
                  <a:schemeClr val="tx2"/>
                </a:solidFill>
              </a:rPr>
              <a:t> </a:t>
            </a:r>
            <a:endParaRPr lang="nl-NL" sz="2400">
              <a:solidFill>
                <a:schemeClr val="tx2"/>
              </a:solidFill>
              <a:cs typeface="Arial"/>
            </a:endParaRPr>
          </a:p>
          <a:p>
            <a:pPr marL="467995" indent="-467995"/>
            <a:r>
              <a:rPr lang="nl-NL" sz="2400">
                <a:solidFill>
                  <a:schemeClr val="tx2"/>
                </a:solidFill>
              </a:rPr>
              <a:t>0-opname aanliggende bebouwing</a:t>
            </a:r>
            <a:endParaRPr lang="nl-NL" sz="2400">
              <a:solidFill>
                <a:schemeClr val="tx2"/>
              </a:solidFill>
              <a:cs typeface="Arial"/>
            </a:endParaRPr>
          </a:p>
          <a:p>
            <a:pPr marL="467995" indent="-467995"/>
            <a:r>
              <a:rPr lang="nl-NL" sz="2400" err="1">
                <a:solidFill>
                  <a:schemeClr val="tx2"/>
                </a:solidFill>
              </a:rPr>
              <a:t>Trillingsmeters</a:t>
            </a:r>
            <a:r>
              <a:rPr lang="nl-NL" sz="2400">
                <a:solidFill>
                  <a:schemeClr val="tx2"/>
                </a:solidFill>
              </a:rPr>
              <a:t> tijdens heiwerkzaamheden</a:t>
            </a:r>
            <a:endParaRPr lang="nl-NL" sz="2400">
              <a:solidFill>
                <a:schemeClr val="tx2"/>
              </a:solidFill>
              <a:cs typeface="Arial"/>
            </a:endParaRPr>
          </a:p>
        </p:txBody>
      </p:sp>
    </p:spTree>
    <p:extLst>
      <p:ext uri="{BB962C8B-B14F-4D97-AF65-F5344CB8AC3E}">
        <p14:creationId xmlns:p14="http://schemas.microsoft.com/office/powerpoint/2010/main" val="623501433"/>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8782-7930-6B75-CD9F-13ACB01343B7}"/>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804D376D-AD93-0F5D-A405-BC228EA0C20A}"/>
              </a:ext>
            </a:extLst>
          </p:cNvPr>
          <p:cNvSpPr>
            <a:spLocks noGrp="1"/>
          </p:cNvSpPr>
          <p:nvPr>
            <p:ph idx="1"/>
          </p:nvPr>
        </p:nvSpPr>
        <p:spPr/>
        <p:txBody>
          <a:bodyPr vert="horz" lIns="0" tIns="0" rIns="0" bIns="0" rtlCol="0" anchor="t">
            <a:noAutofit/>
          </a:bodyPr>
          <a:lstStyle/>
          <a:p>
            <a:pPr marL="467995" indent="-467995"/>
            <a:r>
              <a:rPr lang="nl-NL" sz="2400">
                <a:solidFill>
                  <a:schemeClr val="tx2"/>
                </a:solidFill>
              </a:rPr>
              <a:t>Werktijden tussen 7:00 en 17:00 uur</a:t>
            </a:r>
            <a:endParaRPr lang="nl-NL" sz="2400">
              <a:solidFill>
                <a:schemeClr val="tx2"/>
              </a:solidFill>
              <a:cs typeface="Arial"/>
            </a:endParaRPr>
          </a:p>
          <a:p>
            <a:pPr marL="467995" indent="-467995"/>
            <a:r>
              <a:rPr lang="nl-NL" sz="2400">
                <a:solidFill>
                  <a:schemeClr val="tx2"/>
                </a:solidFill>
              </a:rPr>
              <a:t>Heiwerkzaamheden </a:t>
            </a:r>
            <a:endParaRPr lang="nl-NL" sz="2400">
              <a:solidFill>
                <a:schemeClr val="tx2"/>
              </a:solidFill>
              <a:cs typeface="Arial"/>
            </a:endParaRPr>
          </a:p>
          <a:p>
            <a:pPr marL="467995" indent="-467995"/>
            <a:r>
              <a:rPr lang="nl-NL" sz="2400">
                <a:solidFill>
                  <a:schemeClr val="tx2"/>
                </a:solidFill>
              </a:rPr>
              <a:t>Radio’s op laag niveau</a:t>
            </a:r>
            <a:endParaRPr lang="nl-NL" sz="2400">
              <a:solidFill>
                <a:schemeClr val="tx2"/>
              </a:solidFill>
              <a:cs typeface="Arial"/>
            </a:endParaRPr>
          </a:p>
          <a:p>
            <a:pPr marL="467995" indent="-467995"/>
            <a:r>
              <a:rPr lang="nl-NL" sz="2400">
                <a:solidFill>
                  <a:schemeClr val="tx2"/>
                </a:solidFill>
              </a:rPr>
              <a:t>Prettige sfeer op de bouwlocatie </a:t>
            </a:r>
            <a:endParaRPr lang="nl-NL" sz="2400">
              <a:solidFill>
                <a:schemeClr val="tx2"/>
              </a:solidFill>
              <a:cs typeface="Arial"/>
            </a:endParaRPr>
          </a:p>
          <a:p>
            <a:endParaRPr lang="nl-NL"/>
          </a:p>
          <a:p>
            <a:pPr marL="0" indent="0">
              <a:buNone/>
            </a:pPr>
            <a:endParaRPr lang="nl-NL"/>
          </a:p>
          <a:p>
            <a:endParaRPr lang="nl-NL"/>
          </a:p>
          <a:p>
            <a:endParaRPr lang="nl-NL"/>
          </a:p>
          <a:p>
            <a:endParaRPr lang="nl-NL"/>
          </a:p>
        </p:txBody>
      </p:sp>
      <p:sp>
        <p:nvSpPr>
          <p:cNvPr id="7" name="Titel 1">
            <a:extLst>
              <a:ext uri="{FF2B5EF4-FFF2-40B4-BE49-F238E27FC236}">
                <a16:creationId xmlns:a16="http://schemas.microsoft.com/office/drawing/2014/main" id="{2C0541EE-D511-0155-E2CB-6E23245E9A1F}"/>
              </a:ext>
            </a:extLst>
          </p:cNvPr>
          <p:cNvSpPr txBox="1">
            <a:spLocks/>
          </p:cNvSpPr>
          <p:nvPr/>
        </p:nvSpPr>
        <p:spPr>
          <a:xfrm>
            <a:off x="419250" y="512970"/>
            <a:ext cx="9290638" cy="670598"/>
          </a:xfrm>
          <a:prstGeom prst="rect">
            <a:avLst/>
          </a:prstGeom>
          <a:noFill/>
        </p:spPr>
        <p:txBody>
          <a:bodyPr vert="horz" wrap="square" lIns="0" tIns="0" rIns="0" bIns="0" rtlCol="0" anchor="t" anchorCtr="0">
            <a:normAutofit/>
          </a:bodyPr>
          <a:lstStyle>
            <a:lvl1pPr algn="l" defTabSz="1177226" rtl="0" eaLnBrk="1" latinLnBrk="0" hangingPunct="1">
              <a:lnSpc>
                <a:spcPct val="85000"/>
              </a:lnSpc>
              <a:spcBef>
                <a:spcPct val="0"/>
              </a:spcBef>
              <a:buNone/>
              <a:defRPr sz="3750" b="1" kern="1200" cap="none" spc="-60" baseline="0">
                <a:solidFill>
                  <a:schemeClr val="tx2"/>
                </a:solidFill>
                <a:effectLst/>
                <a:latin typeface="+mj-lt"/>
                <a:ea typeface="+mj-ea"/>
                <a:cs typeface="+mj-cs"/>
              </a:defRPr>
            </a:lvl1pPr>
          </a:lstStyle>
          <a:p>
            <a:r>
              <a:rPr lang="nl-NL" sz="4000"/>
              <a:t>Geluid</a:t>
            </a:r>
          </a:p>
        </p:txBody>
      </p:sp>
    </p:spTree>
    <p:extLst>
      <p:ext uri="{BB962C8B-B14F-4D97-AF65-F5344CB8AC3E}">
        <p14:creationId xmlns:p14="http://schemas.microsoft.com/office/powerpoint/2010/main" val="1124949096"/>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A81B7-1B06-B49E-0BB4-BB0EE351F742}"/>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8F1E3ABA-82D9-AE58-FBBF-7DA3F4111C8F}"/>
              </a:ext>
            </a:extLst>
          </p:cNvPr>
          <p:cNvSpPr>
            <a:spLocks noGrp="1"/>
          </p:cNvSpPr>
          <p:nvPr>
            <p:ph idx="1"/>
          </p:nvPr>
        </p:nvSpPr>
        <p:spPr/>
        <p:txBody>
          <a:bodyPr vert="horz" lIns="0" tIns="0" rIns="0" bIns="0" rtlCol="0" anchor="t">
            <a:noAutofit/>
          </a:bodyPr>
          <a:lstStyle/>
          <a:p>
            <a:pPr marL="467995" indent="-467995"/>
            <a:r>
              <a:rPr lang="nl-NL" sz="2400" dirty="0">
                <a:solidFill>
                  <a:schemeClr val="tx2"/>
                </a:solidFill>
                <a:cs typeface="Arial"/>
              </a:rPr>
              <a:t>Inventarisatie door erkend bureau is uitgevoerd</a:t>
            </a:r>
          </a:p>
          <a:p>
            <a:pPr marL="467995" indent="-467995"/>
            <a:r>
              <a:rPr lang="nl-NL" sz="2400" dirty="0">
                <a:solidFill>
                  <a:schemeClr val="tx2"/>
                </a:solidFill>
                <a:cs typeface="Arial"/>
              </a:rPr>
              <a:t>In de installaties en tanks geen asbest geconstateerd</a:t>
            </a:r>
          </a:p>
          <a:p>
            <a:pPr marL="467995" indent="-467995"/>
            <a:r>
              <a:rPr lang="nl-NL" sz="2400" dirty="0">
                <a:solidFill>
                  <a:schemeClr val="tx2"/>
                </a:solidFill>
                <a:cs typeface="Arial"/>
              </a:rPr>
              <a:t>Er zijn wel enkele hecht gebonden asbest leidingen in de </a:t>
            </a:r>
            <a:r>
              <a:rPr lang="nl-NL" sz="2400">
                <a:solidFill>
                  <a:schemeClr val="tx2"/>
                </a:solidFill>
                <a:cs typeface="Arial"/>
              </a:rPr>
              <a:t>grond aanwezig</a:t>
            </a:r>
            <a:endParaRPr lang="nl-NL" sz="2400" dirty="0">
              <a:solidFill>
                <a:schemeClr val="tx2"/>
              </a:solidFill>
              <a:cs typeface="Arial"/>
            </a:endParaRPr>
          </a:p>
          <a:p>
            <a:pPr marL="467995" indent="-467995"/>
            <a:r>
              <a:rPr lang="nl-NL" sz="2400" dirty="0">
                <a:solidFill>
                  <a:schemeClr val="tx2"/>
                </a:solidFill>
                <a:cs typeface="Arial"/>
              </a:rPr>
              <a:t>Aanwezige leidingen in de grond worden gesaneerd en </a:t>
            </a:r>
            <a:r>
              <a:rPr lang="nl-NL" sz="2400">
                <a:solidFill>
                  <a:schemeClr val="tx2"/>
                </a:solidFill>
                <a:cs typeface="Arial"/>
              </a:rPr>
              <a:t>vervangen door gespecialiseerd bedrijf. </a:t>
            </a:r>
          </a:p>
          <a:p>
            <a:pPr marL="467995" indent="-467995"/>
            <a:endParaRPr lang="nl-NL" sz="2400" dirty="0">
              <a:solidFill>
                <a:schemeClr val="tx2"/>
              </a:solidFill>
              <a:cs typeface="Arial"/>
            </a:endParaRPr>
          </a:p>
          <a:p>
            <a:pPr marL="0" indent="0">
              <a:buNone/>
            </a:pPr>
            <a:endParaRPr lang="nl-NL" dirty="0"/>
          </a:p>
          <a:p>
            <a:pPr marL="0" indent="0">
              <a:buNone/>
            </a:pPr>
            <a:endParaRPr lang="nl-NL" dirty="0"/>
          </a:p>
          <a:p>
            <a:endParaRPr lang="nl-NL" dirty="0"/>
          </a:p>
          <a:p>
            <a:endParaRPr lang="nl-NL" dirty="0"/>
          </a:p>
          <a:p>
            <a:endParaRPr lang="nl-NL" dirty="0"/>
          </a:p>
        </p:txBody>
      </p:sp>
      <p:sp>
        <p:nvSpPr>
          <p:cNvPr id="7" name="Titel 1">
            <a:extLst>
              <a:ext uri="{FF2B5EF4-FFF2-40B4-BE49-F238E27FC236}">
                <a16:creationId xmlns:a16="http://schemas.microsoft.com/office/drawing/2014/main" id="{AAE77AD4-9FF4-7242-8DBB-1625093093EB}"/>
              </a:ext>
            </a:extLst>
          </p:cNvPr>
          <p:cNvSpPr txBox="1">
            <a:spLocks/>
          </p:cNvSpPr>
          <p:nvPr/>
        </p:nvSpPr>
        <p:spPr>
          <a:xfrm>
            <a:off x="419250" y="512970"/>
            <a:ext cx="9290638" cy="670598"/>
          </a:xfrm>
          <a:prstGeom prst="rect">
            <a:avLst/>
          </a:prstGeom>
          <a:noFill/>
        </p:spPr>
        <p:txBody>
          <a:bodyPr vert="horz" wrap="square" lIns="0" tIns="0" rIns="0" bIns="0" rtlCol="0" anchor="t" anchorCtr="0">
            <a:normAutofit/>
          </a:bodyPr>
          <a:lstStyle>
            <a:lvl1pPr algn="l" defTabSz="1177226" rtl="0" eaLnBrk="1" latinLnBrk="0" hangingPunct="1">
              <a:lnSpc>
                <a:spcPct val="85000"/>
              </a:lnSpc>
              <a:spcBef>
                <a:spcPct val="0"/>
              </a:spcBef>
              <a:buNone/>
              <a:defRPr sz="3750" b="1" kern="1200" cap="none" spc="-60" baseline="0">
                <a:solidFill>
                  <a:schemeClr val="tx2"/>
                </a:solidFill>
                <a:effectLst/>
                <a:latin typeface="+mj-lt"/>
                <a:ea typeface="+mj-ea"/>
                <a:cs typeface="+mj-cs"/>
              </a:defRPr>
            </a:lvl1pPr>
          </a:lstStyle>
          <a:p>
            <a:r>
              <a:rPr lang="nl-NL" sz="4000" dirty="0"/>
              <a:t>Asbest</a:t>
            </a:r>
          </a:p>
        </p:txBody>
      </p:sp>
    </p:spTree>
    <p:extLst>
      <p:ext uri="{BB962C8B-B14F-4D97-AF65-F5344CB8AC3E}">
        <p14:creationId xmlns:p14="http://schemas.microsoft.com/office/powerpoint/2010/main" val="562435248"/>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D1A70B9-CEBD-C2B5-0E13-D7A2E010EB55}"/>
              </a:ext>
            </a:extLst>
          </p:cNvPr>
          <p:cNvSpPr>
            <a:spLocks noGrp="1"/>
          </p:cNvSpPr>
          <p:nvPr>
            <p:ph idx="1"/>
          </p:nvPr>
        </p:nvSpPr>
        <p:spPr>
          <a:xfrm>
            <a:off x="228750" y="1423447"/>
            <a:ext cx="9000000" cy="4284000"/>
          </a:xfrm>
          <a:solidFill>
            <a:schemeClr val="bg1"/>
          </a:solidFill>
        </p:spPr>
        <p:txBody>
          <a:bodyPr vert="horz" lIns="121920" tIns="60960" rIns="121920" bIns="60960" rtlCol="0" anchor="t">
            <a:normAutofit/>
          </a:bodyPr>
          <a:lstStyle/>
          <a:p>
            <a:pPr marL="467995" indent="-467995"/>
            <a:r>
              <a:rPr lang="nl-NL" sz="2400">
                <a:solidFill>
                  <a:schemeClr val="tx2"/>
                </a:solidFill>
              </a:rPr>
              <a:t>Website: </a:t>
            </a:r>
            <a:r>
              <a:rPr lang="nl-NL" sz="2400" b="1" u="sng" err="1">
                <a:solidFill>
                  <a:schemeClr val="tx2"/>
                </a:solidFill>
              </a:rPr>
              <a:t>waterbedrijfgroningen</a:t>
            </a:r>
            <a:r>
              <a:rPr lang="nl-NL" sz="2400" b="1" u="sng" noProof="0">
                <a:solidFill>
                  <a:schemeClr val="tx2"/>
                </a:solidFill>
              </a:rPr>
              <a:t>.nl/</a:t>
            </a:r>
            <a:r>
              <a:rPr lang="nl-NL" sz="2400" b="1" u="sng" noProof="0" err="1">
                <a:solidFill>
                  <a:schemeClr val="tx2"/>
                </a:solidFill>
              </a:rPr>
              <a:t>appingedam</a:t>
            </a:r>
            <a:r>
              <a:rPr lang="nl-NL" sz="2400" b="1" u="sng" noProof="0" dirty="0">
                <a:solidFill>
                  <a:schemeClr val="tx2"/>
                </a:solidFill>
              </a:rPr>
              <a:t> </a:t>
            </a:r>
            <a:endParaRPr lang="nl-NL" sz="2400" b="1" u="sng" noProof="0" dirty="0">
              <a:solidFill>
                <a:schemeClr val="tx2"/>
              </a:solidFill>
              <a:cs typeface="Arial"/>
            </a:endParaRPr>
          </a:p>
          <a:p>
            <a:pPr marL="0" indent="0">
              <a:buNone/>
            </a:pPr>
            <a:endParaRPr lang="nl-NL" sz="2400" b="1" u="sng">
              <a:solidFill>
                <a:schemeClr val="tx2"/>
              </a:solidFill>
            </a:endParaRPr>
          </a:p>
          <a:p>
            <a:pPr marL="467995" indent="-467995"/>
            <a:r>
              <a:rPr lang="nl-NL" sz="2400" noProof="0">
                <a:solidFill>
                  <a:schemeClr val="tx2"/>
                </a:solidFill>
              </a:rPr>
              <a:t>Verslag</a:t>
            </a:r>
            <a:r>
              <a:rPr lang="nl-NL" sz="2400">
                <a:solidFill>
                  <a:schemeClr val="tx2"/>
                </a:solidFill>
              </a:rPr>
              <a:t> en </a:t>
            </a:r>
            <a:r>
              <a:rPr lang="nl-NL" sz="2400" noProof="0">
                <a:solidFill>
                  <a:schemeClr val="tx2"/>
                </a:solidFill>
              </a:rPr>
              <a:t>presentatie </a:t>
            </a:r>
            <a:r>
              <a:rPr lang="nl-NL" sz="2400">
                <a:solidFill>
                  <a:schemeClr val="tx2"/>
                </a:solidFill>
              </a:rPr>
              <a:t>na afloop (mail</a:t>
            </a:r>
            <a:r>
              <a:rPr lang="nl-NL" sz="2400" noProof="0">
                <a:solidFill>
                  <a:schemeClr val="tx2"/>
                </a:solidFill>
              </a:rPr>
              <a:t> </a:t>
            </a:r>
            <a:r>
              <a:rPr lang="nl-NL" sz="2400">
                <a:solidFill>
                  <a:schemeClr val="tx2"/>
                </a:solidFill>
              </a:rPr>
              <a:t>+ website) </a:t>
            </a:r>
          </a:p>
          <a:p>
            <a:pPr marL="935990" lvl="1" indent="-467995">
              <a:buFont typeface="Courier New" panose="020B0604020202020204" pitchFamily="34" charset="0"/>
              <a:buChar char="o"/>
            </a:pPr>
            <a:r>
              <a:rPr lang="nl-NL" sz="2400">
                <a:solidFill>
                  <a:schemeClr val="tx2"/>
                </a:solidFill>
              </a:rPr>
              <a:t>Inclusief</a:t>
            </a:r>
            <a:r>
              <a:rPr lang="nl-NL" sz="2400" noProof="0">
                <a:solidFill>
                  <a:schemeClr val="tx2"/>
                </a:solidFill>
              </a:rPr>
              <a:t> vragen en </a:t>
            </a:r>
            <a:r>
              <a:rPr lang="nl-NL" sz="2400">
                <a:solidFill>
                  <a:schemeClr val="tx2"/>
                </a:solidFill>
              </a:rPr>
              <a:t>antwoorden</a:t>
            </a:r>
            <a:endParaRPr lang="nl-NL" sz="2400">
              <a:solidFill>
                <a:schemeClr val="tx2"/>
              </a:solidFill>
              <a:cs typeface="Arial"/>
            </a:endParaRPr>
          </a:p>
          <a:p>
            <a:pPr marL="467995" indent="-467995"/>
            <a:endParaRPr lang="nl-NL" sz="2400" dirty="0">
              <a:solidFill>
                <a:schemeClr val="tx2"/>
              </a:solidFill>
              <a:cs typeface="Arial"/>
            </a:endParaRPr>
          </a:p>
          <a:p>
            <a:pPr marL="467995" indent="-467995"/>
            <a:r>
              <a:rPr lang="nl-NL" sz="2400">
                <a:solidFill>
                  <a:schemeClr val="tx2"/>
                </a:solidFill>
                <a:cs typeface="Arial"/>
              </a:rPr>
              <a:t>Informeren tijdens de bouwperiode</a:t>
            </a:r>
            <a:endParaRPr lang="nl-NL" sz="2400" noProof="0">
              <a:solidFill>
                <a:schemeClr val="tx2"/>
              </a:solidFill>
              <a:cs typeface="Arial"/>
            </a:endParaRPr>
          </a:p>
          <a:p>
            <a:pPr marL="608965" lvl="1" indent="0">
              <a:buNone/>
            </a:pPr>
            <a:endParaRPr lang="nl-NL" noProof="0">
              <a:solidFill>
                <a:schemeClr val="tx1"/>
              </a:solidFill>
              <a:cs typeface="Arial"/>
            </a:endParaRPr>
          </a:p>
          <a:p>
            <a:pPr marL="609585" lvl="1" indent="0">
              <a:buNone/>
            </a:pPr>
            <a:endParaRPr lang="nl-NL" noProof="0"/>
          </a:p>
          <a:p>
            <a:endParaRPr lang="nl-NL" noProof="0"/>
          </a:p>
        </p:txBody>
      </p:sp>
      <p:sp>
        <p:nvSpPr>
          <p:cNvPr id="7" name="Titel 1">
            <a:extLst>
              <a:ext uri="{FF2B5EF4-FFF2-40B4-BE49-F238E27FC236}">
                <a16:creationId xmlns:a16="http://schemas.microsoft.com/office/drawing/2014/main" id="{2A68F27B-AB3C-4040-A4C0-7EC1FD3405CC}"/>
              </a:ext>
            </a:extLst>
          </p:cNvPr>
          <p:cNvSpPr txBox="1">
            <a:spLocks/>
          </p:cNvSpPr>
          <p:nvPr/>
        </p:nvSpPr>
        <p:spPr>
          <a:xfrm>
            <a:off x="493333" y="512970"/>
            <a:ext cx="9290638" cy="670598"/>
          </a:xfrm>
          <a:prstGeom prst="rect">
            <a:avLst/>
          </a:prstGeom>
          <a:noFill/>
        </p:spPr>
        <p:txBody>
          <a:bodyPr vert="horz" wrap="square" lIns="0" tIns="0" rIns="0" bIns="0" rtlCol="0" anchor="t" anchorCtr="0">
            <a:normAutofit/>
          </a:bodyPr>
          <a:lstStyle>
            <a:lvl1pPr algn="l" defTabSz="1177226" rtl="0" eaLnBrk="1" latinLnBrk="0" hangingPunct="1">
              <a:lnSpc>
                <a:spcPct val="85000"/>
              </a:lnSpc>
              <a:spcBef>
                <a:spcPct val="0"/>
              </a:spcBef>
              <a:buNone/>
              <a:defRPr sz="3750" b="1" kern="1200" cap="none" spc="-60" baseline="0">
                <a:solidFill>
                  <a:schemeClr val="tx2"/>
                </a:solidFill>
                <a:effectLst/>
                <a:latin typeface="+mj-lt"/>
                <a:ea typeface="+mj-ea"/>
                <a:cs typeface="+mj-cs"/>
              </a:defRPr>
            </a:lvl1pPr>
          </a:lstStyle>
          <a:p>
            <a:r>
              <a:rPr lang="nl-NL" sz="4000"/>
              <a:t>Vervolgcommunicatie</a:t>
            </a:r>
            <a:endParaRPr lang="en-US"/>
          </a:p>
        </p:txBody>
      </p:sp>
    </p:spTree>
    <p:extLst>
      <p:ext uri="{BB962C8B-B14F-4D97-AF65-F5344CB8AC3E}">
        <p14:creationId xmlns:p14="http://schemas.microsoft.com/office/powerpoint/2010/main" val="4021032535"/>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E4099-957D-0F09-C66E-0113C007F5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F74FBE-B865-1BB7-5B78-9B775B5C3969}"/>
              </a:ext>
            </a:extLst>
          </p:cNvPr>
          <p:cNvSpPr>
            <a:spLocks noGrp="1"/>
          </p:cNvSpPr>
          <p:nvPr>
            <p:ph type="title"/>
          </p:nvPr>
        </p:nvSpPr>
        <p:spPr/>
        <p:txBody>
          <a:bodyPr/>
          <a:lstStyle/>
          <a:p>
            <a:r>
              <a:rPr lang="nl-NL" sz="6000" b="1" noProof="0"/>
              <a:t>Vragen of suggesties?</a:t>
            </a:r>
            <a:endParaRPr lang="nl-NL" sz="6000" noProof="0"/>
          </a:p>
        </p:txBody>
      </p:sp>
      <p:sp>
        <p:nvSpPr>
          <p:cNvPr id="3" name="Tijdelijke aanduiding voor tekst 2">
            <a:extLst>
              <a:ext uri="{FF2B5EF4-FFF2-40B4-BE49-F238E27FC236}">
                <a16:creationId xmlns:a16="http://schemas.microsoft.com/office/drawing/2014/main" id="{2E6D451A-56D1-AF55-E185-B1A882DA316C}"/>
              </a:ext>
            </a:extLst>
          </p:cNvPr>
          <p:cNvSpPr>
            <a:spLocks noGrp="1"/>
          </p:cNvSpPr>
          <p:nvPr>
            <p:ph type="body" sz="quarter" idx="10"/>
          </p:nvPr>
        </p:nvSpPr>
        <p:spPr/>
        <p:txBody>
          <a:bodyPr vert="horz" lIns="0" tIns="0" rIns="0" bIns="0" rtlCol="0" anchor="t">
            <a:noAutofit/>
          </a:bodyPr>
          <a:lstStyle/>
          <a:p>
            <a:r>
              <a:rPr lang="nl-NL" b="1"/>
              <a:t>6</a:t>
            </a:r>
            <a:r>
              <a:rPr lang="nl-NL" b="1" noProof="0"/>
              <a:t>.</a:t>
            </a:r>
          </a:p>
        </p:txBody>
      </p:sp>
    </p:spTree>
    <p:extLst>
      <p:ext uri="{BB962C8B-B14F-4D97-AF65-F5344CB8AC3E}">
        <p14:creationId xmlns:p14="http://schemas.microsoft.com/office/powerpoint/2010/main" val="4057343904"/>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8FBC-E162-A311-78FC-8387631BE1D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5A5B50F-713C-B327-439E-EAD32FE8270C}"/>
              </a:ext>
            </a:extLst>
          </p:cNvPr>
          <p:cNvSpPr>
            <a:spLocks noGrp="1"/>
          </p:cNvSpPr>
          <p:nvPr>
            <p:ph type="title"/>
          </p:nvPr>
        </p:nvSpPr>
        <p:spPr>
          <a:xfrm>
            <a:off x="1216550" y="4405739"/>
            <a:ext cx="10656362" cy="1299305"/>
          </a:xfrm>
        </p:spPr>
        <p:txBody>
          <a:bodyPr/>
          <a:lstStyle/>
          <a:p>
            <a:r>
              <a:rPr lang="nl-NL" sz="6000" b="1" noProof="0"/>
              <a:t>Over Waterbedrijf Groningen</a:t>
            </a:r>
            <a:br>
              <a:rPr lang="nl-NL" sz="6000" noProof="0"/>
            </a:br>
            <a:endParaRPr lang="nl-NL" sz="6000" noProof="0"/>
          </a:p>
        </p:txBody>
      </p:sp>
      <p:sp>
        <p:nvSpPr>
          <p:cNvPr id="3" name="Tijdelijke aanduiding voor tekst 2">
            <a:extLst>
              <a:ext uri="{FF2B5EF4-FFF2-40B4-BE49-F238E27FC236}">
                <a16:creationId xmlns:a16="http://schemas.microsoft.com/office/drawing/2014/main" id="{799351C5-E098-2B54-5EBA-418151A6604E}"/>
              </a:ext>
            </a:extLst>
          </p:cNvPr>
          <p:cNvSpPr>
            <a:spLocks noGrp="1"/>
          </p:cNvSpPr>
          <p:nvPr>
            <p:ph type="body" sz="quarter" idx="10"/>
          </p:nvPr>
        </p:nvSpPr>
        <p:spPr>
          <a:xfrm>
            <a:off x="257979" y="4409289"/>
            <a:ext cx="961514" cy="914400"/>
          </a:xfrm>
        </p:spPr>
        <p:txBody>
          <a:bodyPr vert="horz" lIns="0" tIns="0" rIns="0" bIns="0" rtlCol="0" anchor="t">
            <a:noAutofit/>
          </a:bodyPr>
          <a:lstStyle/>
          <a:p>
            <a:r>
              <a:rPr lang="nl-NL" b="1" noProof="0"/>
              <a:t>1.</a:t>
            </a:r>
          </a:p>
        </p:txBody>
      </p:sp>
    </p:spTree>
    <p:extLst>
      <p:ext uri="{BB962C8B-B14F-4D97-AF65-F5344CB8AC3E}">
        <p14:creationId xmlns:p14="http://schemas.microsoft.com/office/powerpoint/2010/main" val="2437766338"/>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B18F4FA-3AA5-0D35-10F1-8D25C8B6101D}"/>
              </a:ext>
            </a:extLst>
          </p:cNvPr>
          <p:cNvSpPr>
            <a:spLocks noGrp="1"/>
          </p:cNvSpPr>
          <p:nvPr>
            <p:ph type="title"/>
          </p:nvPr>
        </p:nvSpPr>
        <p:spPr>
          <a:xfrm>
            <a:off x="277200" y="417250"/>
            <a:ext cx="9360000" cy="2796034"/>
          </a:xfrm>
        </p:spPr>
        <p:txBody>
          <a:bodyPr/>
          <a:lstStyle/>
          <a:p>
            <a:r>
              <a:rPr lang="nl-NL" noProof="0"/>
              <a:t>Bedankt voor uw aandacht.</a:t>
            </a:r>
          </a:p>
        </p:txBody>
      </p:sp>
    </p:spTree>
    <p:extLst>
      <p:ext uri="{BB962C8B-B14F-4D97-AF65-F5344CB8AC3E}">
        <p14:creationId xmlns:p14="http://schemas.microsoft.com/office/powerpoint/2010/main" val="354305001"/>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97DA342-565C-B45D-E16D-0D6ED128C079}"/>
              </a:ext>
            </a:extLst>
          </p:cNvPr>
          <p:cNvPicPr>
            <a:picLocks noChangeAspect="1"/>
          </p:cNvPicPr>
          <p:nvPr/>
        </p:nvPicPr>
        <p:blipFill>
          <a:blip r:embed="rId2"/>
          <a:srcRect l="616" t="4321" r="2927" b="4475"/>
          <a:stretch>
            <a:fillRect/>
          </a:stretch>
        </p:blipFill>
        <p:spPr>
          <a:xfrm>
            <a:off x="2505392" y="0"/>
            <a:ext cx="7191978" cy="6858006"/>
          </a:xfrm>
          <a:prstGeom prst="rect">
            <a:avLst/>
          </a:prstGeom>
        </p:spPr>
      </p:pic>
    </p:spTree>
    <p:extLst>
      <p:ext uri="{BB962C8B-B14F-4D97-AF65-F5344CB8AC3E}">
        <p14:creationId xmlns:p14="http://schemas.microsoft.com/office/powerpoint/2010/main" val="4066735328"/>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9E352B6-9D26-AC67-2050-E9B2A35F8FF5}"/>
              </a:ext>
            </a:extLst>
          </p:cNvPr>
          <p:cNvSpPr>
            <a:spLocks noGrp="1"/>
          </p:cNvSpPr>
          <p:nvPr>
            <p:ph type="title"/>
          </p:nvPr>
        </p:nvSpPr>
        <p:spPr>
          <a:xfrm>
            <a:off x="289309" y="1256631"/>
            <a:ext cx="11613381" cy="4157222"/>
          </a:xfrm>
        </p:spPr>
        <p:txBody>
          <a:bodyPr/>
          <a:lstStyle/>
          <a:p>
            <a:r>
              <a:rPr lang="nl-NL" noProof="0"/>
              <a:t>Waar komt het drinkwater in Groningen vandaan?</a:t>
            </a:r>
          </a:p>
        </p:txBody>
      </p:sp>
    </p:spTree>
    <p:extLst>
      <p:ext uri="{BB962C8B-B14F-4D97-AF65-F5344CB8AC3E}">
        <p14:creationId xmlns:p14="http://schemas.microsoft.com/office/powerpoint/2010/main" val="1690834225"/>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 name="Afbeelding 2" descr="Afbeelding met buitenshuis, landschap, gras, boom&#10;&#10;Door AI gegenereerde inhoud is mogelijk onjuist.">
            <a:extLst>
              <a:ext uri="{FF2B5EF4-FFF2-40B4-BE49-F238E27FC236}">
                <a16:creationId xmlns:a16="http://schemas.microsoft.com/office/drawing/2014/main" id="{FB4F4ABC-BA33-C5CF-35C8-93A036CE094F}"/>
              </a:ext>
            </a:extLst>
          </p:cNvPr>
          <p:cNvPicPr>
            <a:picLocks noChangeAspect="1"/>
          </p:cNvPicPr>
          <p:nvPr/>
        </p:nvPicPr>
        <p:blipFill>
          <a:blip r:embed="rId2">
            <a:extLst>
              <a:ext uri="{28A0092B-C50C-407E-A947-70E740481C1C}">
                <a14:useLocalDpi xmlns:a14="http://schemas.microsoft.com/office/drawing/2010/main" val="0"/>
              </a:ext>
            </a:extLst>
          </a:blip>
          <a:srcRect t="59199"/>
          <a:stretch>
            <a:fillRect/>
          </a:stretch>
        </p:blipFill>
        <p:spPr>
          <a:xfrm>
            <a:off x="0" y="3546021"/>
            <a:ext cx="12192000" cy="3315943"/>
          </a:xfrm>
          <a:prstGeom prst="rect">
            <a:avLst/>
          </a:prstGeom>
        </p:spPr>
      </p:pic>
      <p:pic>
        <p:nvPicPr>
          <p:cNvPr id="4" name="Afbeelding 3" descr="Afbeelding met buitenshuis, wolk, hemel, landschap&#10;&#10;Door AI gegenereerde inhoud is mogelijk onjuist.">
            <a:extLst>
              <a:ext uri="{FF2B5EF4-FFF2-40B4-BE49-F238E27FC236}">
                <a16:creationId xmlns:a16="http://schemas.microsoft.com/office/drawing/2014/main" id="{FF92DB61-ADAA-56BD-0FC3-C7188B5C0E74}"/>
              </a:ext>
            </a:extLst>
          </p:cNvPr>
          <p:cNvPicPr>
            <a:picLocks noChangeAspect="1"/>
          </p:cNvPicPr>
          <p:nvPr/>
        </p:nvPicPr>
        <p:blipFill>
          <a:blip r:embed="rId3"/>
          <a:srcRect t="49242" r="44" b="9550"/>
          <a:stretch>
            <a:fillRect/>
          </a:stretch>
        </p:blipFill>
        <p:spPr>
          <a:xfrm>
            <a:off x="0" y="0"/>
            <a:ext cx="12192000" cy="3429000"/>
          </a:xfrm>
          <a:prstGeom prst="rect">
            <a:avLst/>
          </a:prstGeom>
        </p:spPr>
      </p:pic>
    </p:spTree>
    <p:extLst>
      <p:ext uri="{BB962C8B-B14F-4D97-AF65-F5344CB8AC3E}">
        <p14:creationId xmlns:p14="http://schemas.microsoft.com/office/powerpoint/2010/main" val="2847128156"/>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E0229-AAA8-EBA3-7320-DE586E4D4F6C}"/>
            </a:ext>
          </a:extLst>
        </p:cNvPr>
        <p:cNvGrpSpPr/>
        <p:nvPr/>
      </p:nvGrpSpPr>
      <p:grpSpPr>
        <a:xfrm>
          <a:off x="0" y="0"/>
          <a:ext cx="0" cy="0"/>
          <a:chOff x="0" y="0"/>
          <a:chExt cx="0" cy="0"/>
        </a:xfrm>
      </p:grpSpPr>
      <p:sp>
        <p:nvSpPr>
          <p:cNvPr id="27" name="Text Placeholder 2">
            <a:extLst>
              <a:ext uri="{FF2B5EF4-FFF2-40B4-BE49-F238E27FC236}">
                <a16:creationId xmlns:a16="http://schemas.microsoft.com/office/drawing/2014/main" id="{47E15902-13B2-7BAC-EF1E-899D1BF58B75}"/>
              </a:ext>
            </a:extLst>
          </p:cNvPr>
          <p:cNvSpPr>
            <a:spLocks noGrp="1"/>
          </p:cNvSpPr>
          <p:nvPr>
            <p:ph type="body" sz="quarter" idx="10"/>
          </p:nvPr>
        </p:nvSpPr>
        <p:spPr>
          <a:xfrm>
            <a:off x="324001" y="1440000"/>
            <a:ext cx="4861954" cy="4284000"/>
          </a:xfrm>
        </p:spPr>
        <p:txBody>
          <a:bodyPr/>
          <a:lstStyle/>
          <a:p>
            <a:pPr marL="457200" indent="-457200">
              <a:buFont typeface="Arial" panose="020B0604020202020204" pitchFamily="34" charset="0"/>
              <a:buChar char="•"/>
            </a:pPr>
            <a:r>
              <a:rPr lang="nl-NL" sz="2400" noProof="0"/>
              <a:t>Vijf winningen aan de voet van het Drents Plateau</a:t>
            </a:r>
          </a:p>
          <a:p>
            <a:pPr marL="457200" indent="-457200">
              <a:buFont typeface="Arial" panose="020B0604020202020204" pitchFamily="34" charset="0"/>
              <a:buChar char="•"/>
            </a:pPr>
            <a:r>
              <a:rPr lang="nl-NL" sz="2400" noProof="0"/>
              <a:t>Schoon en goed grondwater</a:t>
            </a:r>
          </a:p>
          <a:p>
            <a:pPr marL="457200" indent="-457200">
              <a:buFont typeface="Arial" panose="020B0604020202020204" pitchFamily="34" charset="0"/>
              <a:buChar char="•"/>
            </a:pPr>
            <a:r>
              <a:rPr lang="nl-NL" sz="2400" noProof="0"/>
              <a:t>Functiecombinatie: natuur en waterberging</a:t>
            </a:r>
          </a:p>
          <a:p>
            <a:pPr marL="457200" indent="-457200">
              <a:buFont typeface="Arial" panose="020B0604020202020204" pitchFamily="34" charset="0"/>
              <a:buChar char="•"/>
            </a:pPr>
            <a:r>
              <a:rPr lang="nl-NL" sz="2400" noProof="0"/>
              <a:t>Oppervlaktewaterwinning Drentsche Aa: uniek eigen geohydrologisch systeem</a:t>
            </a:r>
          </a:p>
          <a:p>
            <a:pPr marL="457200" indent="-457200">
              <a:buFont typeface="Arial" panose="020B0604020202020204" pitchFamily="34" charset="0"/>
              <a:buChar char="•"/>
            </a:pPr>
            <a:r>
              <a:rPr lang="nl-NL" sz="2400" noProof="0"/>
              <a:t>Grensvlak zoet-zout: Noord-Groningen</a:t>
            </a:r>
          </a:p>
        </p:txBody>
      </p:sp>
      <p:sp>
        <p:nvSpPr>
          <p:cNvPr id="6" name="Titel 2">
            <a:extLst>
              <a:ext uri="{FF2B5EF4-FFF2-40B4-BE49-F238E27FC236}">
                <a16:creationId xmlns:a16="http://schemas.microsoft.com/office/drawing/2014/main" id="{456FECD0-AE12-CCFC-6DA4-5791B58DB133}"/>
              </a:ext>
            </a:extLst>
          </p:cNvPr>
          <p:cNvSpPr>
            <a:spLocks noGrp="1"/>
          </p:cNvSpPr>
          <p:nvPr>
            <p:ph type="title"/>
          </p:nvPr>
        </p:nvSpPr>
        <p:spPr>
          <a:xfrm>
            <a:off x="324000" y="426675"/>
            <a:ext cx="5471280" cy="851103"/>
          </a:xfrm>
        </p:spPr>
        <p:txBody>
          <a:bodyPr wrap="square" anchor="t">
            <a:normAutofit fontScale="90000"/>
          </a:bodyPr>
          <a:lstStyle/>
          <a:p>
            <a:r>
              <a:rPr lang="nl-NL" sz="4400" noProof="0"/>
              <a:t>Onze winlocaties</a:t>
            </a:r>
            <a:br>
              <a:rPr lang="nl-NL" sz="3200" noProof="0"/>
            </a:br>
            <a:endParaRPr lang="nl-NL" sz="3200" noProof="0"/>
          </a:p>
        </p:txBody>
      </p:sp>
      <p:grpSp>
        <p:nvGrpSpPr>
          <p:cNvPr id="8" name="Groep 7">
            <a:extLst>
              <a:ext uri="{FF2B5EF4-FFF2-40B4-BE49-F238E27FC236}">
                <a16:creationId xmlns:a16="http://schemas.microsoft.com/office/drawing/2014/main" id="{6B55015B-B69E-0212-F1E8-7F507C3194AE}"/>
              </a:ext>
            </a:extLst>
          </p:cNvPr>
          <p:cNvGrpSpPr/>
          <p:nvPr/>
        </p:nvGrpSpPr>
        <p:grpSpPr>
          <a:xfrm>
            <a:off x="5307145" y="-418011"/>
            <a:ext cx="7962852" cy="7276011"/>
            <a:chOff x="5335137" y="-418011"/>
            <a:chExt cx="7962852" cy="7276011"/>
          </a:xfrm>
        </p:grpSpPr>
        <p:pic>
          <p:nvPicPr>
            <p:cNvPr id="2" name="Afbeelding 1" descr="Afbeelding met kaart, tekst, atlas&#10;&#10;Door AI gegenereerde inhoud is mogelijk onjuist.">
              <a:extLst>
                <a:ext uri="{FF2B5EF4-FFF2-40B4-BE49-F238E27FC236}">
                  <a16:creationId xmlns:a16="http://schemas.microsoft.com/office/drawing/2014/main" id="{B356114A-AA65-E90D-F08A-D361DE867776}"/>
                </a:ext>
              </a:extLst>
            </p:cNvPr>
            <p:cNvPicPr>
              <a:picLocks noChangeAspect="1"/>
            </p:cNvPicPr>
            <p:nvPr/>
          </p:nvPicPr>
          <p:blipFill>
            <a:blip r:embed="rId3"/>
            <a:srcRect l="32945" t="7448" r="12308" b="8727"/>
            <a:stretch>
              <a:fillRect/>
            </a:stretch>
          </p:blipFill>
          <p:spPr>
            <a:xfrm>
              <a:off x="5335137" y="0"/>
              <a:ext cx="7962852" cy="6858000"/>
            </a:xfrm>
            <a:prstGeom prst="rect">
              <a:avLst/>
            </a:prstGeom>
          </p:spPr>
        </p:pic>
        <p:sp>
          <p:nvSpPr>
            <p:cNvPr id="3" name="Rechthoek 2">
              <a:extLst>
                <a:ext uri="{FF2B5EF4-FFF2-40B4-BE49-F238E27FC236}">
                  <a16:creationId xmlns:a16="http://schemas.microsoft.com/office/drawing/2014/main" id="{DF2B81FF-473D-7B5D-F03C-D32BF68B1FA3}"/>
                </a:ext>
              </a:extLst>
            </p:cNvPr>
            <p:cNvSpPr/>
            <p:nvPr/>
          </p:nvSpPr>
          <p:spPr>
            <a:xfrm>
              <a:off x="11220993" y="-418011"/>
              <a:ext cx="2076995" cy="203780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a:p>
          </p:txBody>
        </p:sp>
        <p:pic>
          <p:nvPicPr>
            <p:cNvPr id="7" name="Afbeelding 6" descr="Afbeelding met cirkel, schermopname, Graphics, Lettertype&#10;&#10;Door AI gegenereerde inhoud is mogelijk onjuist.">
              <a:extLst>
                <a:ext uri="{FF2B5EF4-FFF2-40B4-BE49-F238E27FC236}">
                  <a16:creationId xmlns:a16="http://schemas.microsoft.com/office/drawing/2014/main" id="{EA9AA556-31E8-9B26-1FDD-FA4D578F4005}"/>
                </a:ext>
              </a:extLst>
            </p:cNvPr>
            <p:cNvPicPr>
              <a:picLocks noChangeAspect="1"/>
            </p:cNvPicPr>
            <p:nvPr/>
          </p:nvPicPr>
          <p:blipFill>
            <a:blip r:embed="rId4"/>
            <a:stretch>
              <a:fillRect/>
            </a:stretch>
          </p:blipFill>
          <p:spPr>
            <a:xfrm>
              <a:off x="10585541" y="-56653"/>
              <a:ext cx="1827395" cy="1822959"/>
            </a:xfrm>
            <a:prstGeom prst="rect">
              <a:avLst/>
            </a:prstGeom>
          </p:spPr>
        </p:pic>
      </p:grpSp>
    </p:spTree>
    <p:extLst>
      <p:ext uri="{BB962C8B-B14F-4D97-AF65-F5344CB8AC3E}">
        <p14:creationId xmlns:p14="http://schemas.microsoft.com/office/powerpoint/2010/main" val="719697752"/>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BC3B8-597A-43F4-4674-4BBBDABA4335}"/>
            </a:ext>
          </a:extLst>
        </p:cNvPr>
        <p:cNvGrpSpPr/>
        <p:nvPr/>
      </p:nvGrpSpPr>
      <p:grpSpPr>
        <a:xfrm>
          <a:off x="0" y="0"/>
          <a:ext cx="0" cy="0"/>
          <a:chOff x="0" y="0"/>
          <a:chExt cx="0" cy="0"/>
        </a:xfrm>
      </p:grpSpPr>
      <p:pic>
        <p:nvPicPr>
          <p:cNvPr id="18" name="Picture 2">
            <a:extLst>
              <a:ext uri="{FF2B5EF4-FFF2-40B4-BE49-F238E27FC236}">
                <a16:creationId xmlns:a16="http://schemas.microsoft.com/office/drawing/2014/main" id="{5E04FFED-1528-BFFF-2F0C-470AE0C95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1400" y="151025"/>
            <a:ext cx="6125837" cy="5952931"/>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3E25F196-A50E-A956-0390-5D40A2769C4F}"/>
              </a:ext>
            </a:extLst>
          </p:cNvPr>
          <p:cNvSpPr txBox="1"/>
          <p:nvPr/>
        </p:nvSpPr>
        <p:spPr>
          <a:xfrm>
            <a:off x="326573" y="1435338"/>
            <a:ext cx="5471280" cy="2174954"/>
          </a:xfrm>
          <a:prstGeom prst="rect">
            <a:avLst/>
          </a:prstGeom>
          <a:noFill/>
        </p:spPr>
        <p:txBody>
          <a:bodyPr wrap="square" lIns="91440" tIns="45720" rIns="91440" bIns="45720" anchor="t">
            <a:spAutoFit/>
          </a:bodyPr>
          <a:lstStyle/>
          <a:p>
            <a:pPr marL="571500" marR="0" lvl="0" indent="-571500" algn="l" defTabSz="1177226" rtl="0" eaLnBrk="1" fontAlgn="auto" latinLnBrk="0" hangingPunct="1">
              <a:lnSpc>
                <a:spcPct val="85000"/>
              </a:lnSpc>
              <a:spcBef>
                <a:spcPts val="0"/>
              </a:spcBef>
              <a:spcAft>
                <a:spcPts val="1000"/>
              </a:spcAft>
              <a:buClr>
                <a:srgbClr val="0033A1"/>
              </a:buClr>
              <a:buSzPct val="100000"/>
              <a:buFont typeface="Arial" panose="020B0604020202020204" pitchFamily="34" charset="0"/>
              <a:buChar char="•"/>
              <a:tabLst/>
              <a:defRPr/>
            </a:pPr>
            <a:r>
              <a:rPr kumimoji="0" lang="nl-NL" sz="2400" b="0" i="0" u="none" strike="noStrike" kern="1200" cap="none" spc="-40" normalizeH="0" baseline="0" noProof="0">
                <a:ln>
                  <a:noFill/>
                </a:ln>
                <a:solidFill>
                  <a:srgbClr val="0033A1"/>
                </a:solidFill>
                <a:effectLst/>
                <a:uLnTx/>
                <a:uFillTx/>
                <a:latin typeface="Arial"/>
                <a:ea typeface="+mn-ea"/>
                <a:cs typeface="+mn-cs"/>
              </a:rPr>
              <a:t>5.600 km</a:t>
            </a:r>
            <a:endParaRPr lang="nl-NL" sz="2400" b="0" i="1" u="none" strike="noStrike" kern="1200" cap="none" spc="-40" normalizeH="0" baseline="0" noProof="0">
              <a:ln>
                <a:noFill/>
              </a:ln>
              <a:solidFill>
                <a:srgbClr val="0033A1"/>
              </a:solidFill>
              <a:effectLst/>
              <a:uLnTx/>
              <a:uFillTx/>
              <a:latin typeface="Arial"/>
              <a:cs typeface="Arial"/>
            </a:endParaRPr>
          </a:p>
          <a:p>
            <a:pPr marL="571500" marR="0" lvl="0" indent="-571500" algn="l" defTabSz="1177226" rtl="0" eaLnBrk="1" fontAlgn="auto" latinLnBrk="0" hangingPunct="1">
              <a:lnSpc>
                <a:spcPct val="85000"/>
              </a:lnSpc>
              <a:spcBef>
                <a:spcPts val="0"/>
              </a:spcBef>
              <a:spcAft>
                <a:spcPts val="1000"/>
              </a:spcAft>
              <a:buClr>
                <a:srgbClr val="0033A1"/>
              </a:buClr>
              <a:buSzPct val="100000"/>
              <a:buFont typeface="Arial" panose="020B0604020202020204" pitchFamily="34" charset="0"/>
              <a:buChar char="•"/>
              <a:tabLst/>
              <a:defRPr/>
            </a:pPr>
            <a:endParaRPr lang="nl-NL" sz="2400" b="0" i="0" u="none" strike="noStrike" kern="1200" cap="none" spc="-40" normalizeH="0" baseline="0" noProof="0">
              <a:ln>
                <a:noFill/>
              </a:ln>
              <a:solidFill>
                <a:srgbClr val="0033A1"/>
              </a:solidFill>
              <a:effectLst/>
              <a:uLnTx/>
              <a:uFillTx/>
              <a:latin typeface="Arial"/>
              <a:cs typeface="Arial"/>
            </a:endParaRPr>
          </a:p>
          <a:p>
            <a:pPr marL="571500" marR="0" lvl="0" indent="-571500" algn="l" defTabSz="1177226" rtl="0" eaLnBrk="1" fontAlgn="auto" latinLnBrk="0" hangingPunct="1">
              <a:lnSpc>
                <a:spcPct val="85000"/>
              </a:lnSpc>
              <a:spcBef>
                <a:spcPts val="0"/>
              </a:spcBef>
              <a:spcAft>
                <a:spcPts val="1000"/>
              </a:spcAft>
              <a:buClr>
                <a:srgbClr val="0033A1"/>
              </a:buClr>
              <a:buSzPct val="100000"/>
              <a:buFont typeface="Arial" panose="020B0604020202020204" pitchFamily="34" charset="0"/>
              <a:buChar char="•"/>
              <a:tabLst/>
              <a:defRPr/>
            </a:pPr>
            <a:r>
              <a:rPr kumimoji="0" lang="nl-NL" sz="2400" b="0" i="0" u="none" strike="noStrike" kern="1200" cap="none" spc="-40" normalizeH="0" baseline="0" noProof="0">
                <a:ln>
                  <a:noFill/>
                </a:ln>
                <a:solidFill>
                  <a:srgbClr val="0033A1"/>
                </a:solidFill>
                <a:effectLst/>
                <a:uLnTx/>
                <a:uFillTx/>
                <a:latin typeface="Arial"/>
                <a:ea typeface="+mn-ea"/>
                <a:cs typeface="+mn-cs"/>
              </a:rPr>
              <a:t>298.000  aansluitingen</a:t>
            </a:r>
            <a:endParaRPr lang="nl-NL" sz="2400" b="0" i="0" u="none" strike="noStrike" kern="1200" cap="none" spc="-40" normalizeH="0" baseline="0" noProof="0">
              <a:ln>
                <a:noFill/>
              </a:ln>
              <a:solidFill>
                <a:srgbClr val="0033A1"/>
              </a:solidFill>
              <a:effectLst/>
              <a:uLnTx/>
              <a:uFillTx/>
              <a:latin typeface="Arial"/>
              <a:cs typeface="Arial"/>
            </a:endParaRPr>
          </a:p>
          <a:p>
            <a:pPr marL="571500" marR="0" lvl="0" indent="-571500" algn="l" defTabSz="1177226" rtl="0" eaLnBrk="1" fontAlgn="auto" latinLnBrk="0" hangingPunct="1">
              <a:lnSpc>
                <a:spcPct val="85000"/>
              </a:lnSpc>
              <a:spcBef>
                <a:spcPts val="0"/>
              </a:spcBef>
              <a:spcAft>
                <a:spcPts val="1000"/>
              </a:spcAft>
              <a:buClr>
                <a:srgbClr val="0033A1"/>
              </a:buClr>
              <a:buSzPct val="100000"/>
              <a:buFont typeface="Arial" panose="020B0604020202020204" pitchFamily="34" charset="0"/>
              <a:buChar char="•"/>
              <a:tabLst/>
              <a:defRPr/>
            </a:pPr>
            <a:endParaRPr lang="nl-NL" sz="2400" b="0" i="0" u="none" strike="noStrike" kern="1200" cap="none" spc="-40" normalizeH="0" baseline="0" noProof="0">
              <a:ln>
                <a:noFill/>
              </a:ln>
              <a:solidFill>
                <a:srgbClr val="0033A1"/>
              </a:solidFill>
              <a:effectLst/>
              <a:uLnTx/>
              <a:uFillTx/>
              <a:latin typeface="Arial"/>
              <a:cs typeface="Arial"/>
            </a:endParaRPr>
          </a:p>
          <a:p>
            <a:pPr marL="571500" marR="0" lvl="0" indent="-571500" algn="l" defTabSz="1177226" rtl="0" eaLnBrk="1" fontAlgn="auto" latinLnBrk="0" hangingPunct="1">
              <a:lnSpc>
                <a:spcPct val="85000"/>
              </a:lnSpc>
              <a:spcBef>
                <a:spcPts val="0"/>
              </a:spcBef>
              <a:spcAft>
                <a:spcPts val="1000"/>
              </a:spcAft>
              <a:buClr>
                <a:srgbClr val="0033A1"/>
              </a:buClr>
              <a:buSzPct val="100000"/>
              <a:buFont typeface="Arial" panose="020B0604020202020204" pitchFamily="34" charset="0"/>
              <a:buChar char="•"/>
              <a:tabLst/>
              <a:defRPr/>
            </a:pPr>
            <a:r>
              <a:rPr kumimoji="0" lang="nl-NL" sz="2400" b="0" i="0" u="none" strike="noStrike" kern="1200" cap="none" spc="-40" normalizeH="0" baseline="0" noProof="0">
                <a:ln>
                  <a:noFill/>
                </a:ln>
                <a:solidFill>
                  <a:srgbClr val="0033A1"/>
                </a:solidFill>
                <a:effectLst/>
                <a:uLnTx/>
                <a:uFillTx/>
                <a:latin typeface="Arial"/>
                <a:ea typeface="+mn-ea"/>
                <a:cs typeface="+mn-cs"/>
              </a:rPr>
              <a:t>48 miljoen m³</a:t>
            </a:r>
            <a:endParaRPr lang="nl-NL" sz="2400" b="0" i="0" u="none" strike="noStrike" kern="1200" cap="none" spc="-40" normalizeH="0" baseline="0" noProof="0">
              <a:ln>
                <a:noFill/>
              </a:ln>
              <a:solidFill>
                <a:srgbClr val="0033A1"/>
              </a:solidFill>
              <a:effectLst/>
              <a:uLnTx/>
              <a:uFillTx/>
              <a:latin typeface="Arial"/>
              <a:cs typeface="Arial"/>
            </a:endParaRPr>
          </a:p>
        </p:txBody>
      </p:sp>
      <p:sp>
        <p:nvSpPr>
          <p:cNvPr id="6" name="Titel 2">
            <a:extLst>
              <a:ext uri="{FF2B5EF4-FFF2-40B4-BE49-F238E27FC236}">
                <a16:creationId xmlns:a16="http://schemas.microsoft.com/office/drawing/2014/main" id="{EE6F99AB-ACE7-4D2D-259A-8E0364F17BB7}"/>
              </a:ext>
            </a:extLst>
          </p:cNvPr>
          <p:cNvSpPr txBox="1">
            <a:spLocks/>
          </p:cNvSpPr>
          <p:nvPr/>
        </p:nvSpPr>
        <p:spPr>
          <a:xfrm>
            <a:off x="325449" y="509988"/>
            <a:ext cx="5471280" cy="851103"/>
          </a:xfrm>
          <a:prstGeom prst="rect">
            <a:avLst/>
          </a:prstGeom>
        </p:spPr>
        <p:txBody>
          <a:bodyPr wrap="square" lIns="91440" tIns="45720" rIns="91440" bIns="45720" anchor="t">
            <a:normAutofit fontScale="90000" lnSpcReduction="20000"/>
          </a:bodyPr>
          <a:lstStyle>
            <a:lvl1pPr algn="l" defTabSz="1177226" rtl="0" eaLnBrk="1" latinLnBrk="0" hangingPunct="1">
              <a:lnSpc>
                <a:spcPct val="85000"/>
              </a:lnSpc>
              <a:spcBef>
                <a:spcPct val="0"/>
              </a:spcBef>
              <a:buNone/>
              <a:defRPr sz="3750" b="1" kern="1200" cap="none" spc="-60" baseline="0">
                <a:solidFill>
                  <a:schemeClr val="tx2"/>
                </a:solidFill>
                <a:effectLst/>
                <a:latin typeface="+mj-lt"/>
                <a:ea typeface="+mj-ea"/>
                <a:cs typeface="+mj-cs"/>
              </a:defRPr>
            </a:lvl1pPr>
          </a:lstStyle>
          <a:p>
            <a:pPr marL="0" marR="0" lvl="0" indent="0" algn="l" defTabSz="1177226" rtl="0" eaLnBrk="1" fontAlgn="auto" latinLnBrk="0" hangingPunct="1">
              <a:lnSpc>
                <a:spcPct val="85000"/>
              </a:lnSpc>
              <a:spcBef>
                <a:spcPct val="0"/>
              </a:spcBef>
              <a:spcAft>
                <a:spcPts val="0"/>
              </a:spcAft>
              <a:buClrTx/>
              <a:buSzTx/>
              <a:buFontTx/>
              <a:buNone/>
              <a:tabLst/>
              <a:defRPr/>
            </a:pPr>
            <a:r>
              <a:rPr kumimoji="0" lang="nl-NL" sz="4400" b="1" i="0" u="none" strike="noStrike" kern="1200" cap="none" spc="-60" normalizeH="0" baseline="0" noProof="0">
                <a:ln>
                  <a:noFill/>
                </a:ln>
                <a:solidFill>
                  <a:srgbClr val="0033A1"/>
                </a:solidFill>
                <a:effectLst/>
                <a:uLnTx/>
                <a:uFillTx/>
                <a:latin typeface="Arial"/>
                <a:ea typeface="+mj-ea"/>
                <a:cs typeface="+mj-cs"/>
              </a:rPr>
              <a:t>Ons netwerk</a:t>
            </a:r>
            <a:br>
              <a:rPr lang="nl-NL" sz="3200" b="1" i="0" u="none" strike="noStrike" kern="1200" cap="none" spc="-60" normalizeH="0" baseline="0" noProof="0">
                <a:ln>
                  <a:noFill/>
                </a:ln>
                <a:effectLst/>
                <a:uLnTx/>
                <a:uFillTx/>
                <a:latin typeface="Arial"/>
              </a:rPr>
            </a:br>
            <a:endParaRPr kumimoji="0" lang="nl-NL" sz="3200" b="1" i="0" u="none" strike="noStrike" kern="1200" cap="none" spc="-60" normalizeH="0" baseline="0" noProof="0">
              <a:ln>
                <a:noFill/>
              </a:ln>
              <a:solidFill>
                <a:srgbClr val="0033A1"/>
              </a:solidFill>
              <a:effectLst/>
              <a:uLnTx/>
              <a:uFillTx/>
              <a:latin typeface="Arial"/>
              <a:ea typeface="+mj-ea"/>
              <a:cs typeface="+mj-cs"/>
            </a:endParaRPr>
          </a:p>
        </p:txBody>
      </p:sp>
    </p:spTree>
    <p:extLst>
      <p:ext uri="{BB962C8B-B14F-4D97-AF65-F5344CB8AC3E}">
        <p14:creationId xmlns:p14="http://schemas.microsoft.com/office/powerpoint/2010/main" val="1470780033"/>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2FC0F620-B09B-07C5-E37C-257DE696AA3E}"/>
              </a:ext>
            </a:extLst>
          </p:cNvPr>
          <p:cNvPicPr>
            <a:picLocks noGrp="1" noChangeAspect="1"/>
          </p:cNvPicPr>
          <p:nvPr>
            <p:ph type="pic" sz="quarter" idx="11"/>
          </p:nvPr>
        </p:nvPicPr>
        <p:blipFill>
          <a:blip r:embed="rId2"/>
          <a:srcRect/>
          <a:stretch>
            <a:fillRect/>
          </a:stretch>
        </p:blipFill>
        <p:spPr>
          <a:prstGeom prst="rect">
            <a:avLst/>
          </a:prstGeom>
        </p:spPr>
      </p:pic>
      <p:sp>
        <p:nvSpPr>
          <p:cNvPr id="4" name="Tijdelijke aanduiding voor tekst 3">
            <a:extLst>
              <a:ext uri="{FF2B5EF4-FFF2-40B4-BE49-F238E27FC236}">
                <a16:creationId xmlns:a16="http://schemas.microsoft.com/office/drawing/2014/main" id="{1266629F-48E4-0252-9097-BAA75652E779}"/>
              </a:ext>
            </a:extLst>
          </p:cNvPr>
          <p:cNvSpPr>
            <a:spLocks noGrp="1"/>
          </p:cNvSpPr>
          <p:nvPr>
            <p:ph type="body" sz="quarter" idx="10"/>
          </p:nvPr>
        </p:nvSpPr>
        <p:spPr/>
        <p:txBody>
          <a:bodyPr vert="horz" lIns="0" tIns="0" rIns="0" bIns="0" rtlCol="0" anchor="t">
            <a:noAutofit/>
          </a:bodyPr>
          <a:lstStyle/>
          <a:p>
            <a:r>
              <a:rPr lang="nl-NL" sz="2400" noProof="0"/>
              <a:t>Als maatschappelijke onderneming willen wij de waterbelangen in de regio duurzaam veilig stellen.</a:t>
            </a:r>
          </a:p>
          <a:p>
            <a:endParaRPr lang="nl-NL" sz="3200" noProof="0"/>
          </a:p>
          <a:p>
            <a:endParaRPr lang="nl-NL" sz="3200" noProof="0"/>
          </a:p>
        </p:txBody>
      </p:sp>
      <p:sp>
        <p:nvSpPr>
          <p:cNvPr id="3" name="Titel 2">
            <a:extLst>
              <a:ext uri="{FF2B5EF4-FFF2-40B4-BE49-F238E27FC236}">
                <a16:creationId xmlns:a16="http://schemas.microsoft.com/office/drawing/2014/main" id="{22B25768-42AB-262D-47D5-B799A5992BBF}"/>
              </a:ext>
            </a:extLst>
          </p:cNvPr>
          <p:cNvSpPr>
            <a:spLocks noGrp="1"/>
          </p:cNvSpPr>
          <p:nvPr>
            <p:ph type="title"/>
          </p:nvPr>
        </p:nvSpPr>
        <p:spPr>
          <a:xfrm>
            <a:off x="419250" y="511342"/>
            <a:ext cx="5471280" cy="851103"/>
          </a:xfrm>
        </p:spPr>
        <p:txBody>
          <a:bodyPr/>
          <a:lstStyle/>
          <a:p>
            <a:r>
              <a:rPr lang="nl-NL" sz="4000" noProof="0"/>
              <a:t>Onze missie	</a:t>
            </a:r>
          </a:p>
        </p:txBody>
      </p:sp>
    </p:spTree>
    <p:extLst>
      <p:ext uri="{BB962C8B-B14F-4D97-AF65-F5344CB8AC3E}">
        <p14:creationId xmlns:p14="http://schemas.microsoft.com/office/powerpoint/2010/main" val="212193973"/>
      </p:ext>
    </p:extLst>
  </p:cSld>
  <p:clrMapOvr>
    <a:masterClrMapping/>
  </p:clrMapOvr>
  <p:transition spd="med">
    <p:pull/>
  </p:transition>
</p:sld>
</file>

<file path=ppt/theme/theme1.xml><?xml version="1.0" encoding="utf-8"?>
<a:theme xmlns:a="http://schemas.openxmlformats.org/drawingml/2006/main" name="Begin en Eind dia's">
  <a:themeElements>
    <a:clrScheme name="Waterbedrijf-Groningen">
      <a:dk1>
        <a:srgbClr val="0033A1"/>
      </a:dk1>
      <a:lt1>
        <a:sysClr val="window" lastClr="FFFFFF"/>
      </a:lt1>
      <a:dk2>
        <a:srgbClr val="0033A1"/>
      </a:dk2>
      <a:lt2>
        <a:srgbClr val="FFFFFF"/>
      </a:lt2>
      <a:accent1>
        <a:srgbClr val="3BD4AE"/>
      </a:accent1>
      <a:accent2>
        <a:srgbClr val="8DC6E8"/>
      </a:accent2>
      <a:accent3>
        <a:srgbClr val="0033A1"/>
      </a:accent3>
      <a:accent4>
        <a:srgbClr val="FFB1B8"/>
      </a:accent4>
      <a:accent5>
        <a:srgbClr val="FFE754"/>
      </a:accent5>
      <a:accent6>
        <a:srgbClr val="FF595A"/>
      </a:accent6>
      <a:hlink>
        <a:srgbClr val="00CFFF"/>
      </a:hlink>
      <a:folHlink>
        <a:srgbClr val="241773"/>
      </a:folHlink>
    </a:clrScheme>
    <a:fontScheme name="Waterbedrijf Gronin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FFFF"/>
        </a:solidFill>
        <a:ln>
          <a:noFill/>
        </a:ln>
        <a:extLst>
          <a:ext uri="{91240B29-F687-4F45-9708-019B960494DF}">
            <a14:hiddenLine xmlns:a14="http://schemas.microsoft.com/office/drawing/2010/main" w="9525">
              <a:solidFill>
                <a:srgbClr val="000000"/>
              </a:solidFill>
              <a:round/>
              <a:headEnd/>
              <a:tailEnd/>
            </a14:hiddenLine>
          </a:ext>
        </a:extLst>
      </a:spPr>
      <a:bodyPr vert="horz" wrap="square" lIns="91440" tIns="45720" rIns="91440" bIns="45720" numCol="1" anchor="t" anchorCtr="0" compatLnSpc="1">
        <a:prstTxWarp prst="textNoShape">
          <a:avLst/>
        </a:prstTxWarp>
      </a:bodyPr>
      <a:lstStyle>
        <a:defPPr algn="l">
          <a:defRPr/>
        </a:defPPr>
      </a:lstStyle>
    </a:spDef>
  </a:objectDefaults>
  <a:extraClrSchemeLst/>
  <a:extLst>
    <a:ext uri="{05A4C25C-085E-4340-85A3-A5531E510DB2}">
      <thm15:themeFamily xmlns:thm15="http://schemas.microsoft.com/office/thememl/2012/main" name="Waterleidingbedrijf-presentatie v9.2.potx" id="{1D13F213-2E84-4FC5-9B27-A05CB68D04FB}" vid="{250567AE-98CA-4B4E-9F62-0C4AA1588015}"/>
    </a:ext>
  </a:extLst>
</a:theme>
</file>

<file path=ppt/theme/theme10.xml><?xml version="1.0" encoding="utf-8"?>
<a:theme xmlns:a="http://schemas.openxmlformats.org/drawingml/2006/main" name="Kantoorthema">
  <a:themeElements>
    <a:clrScheme name="Waterbedrijf Groningen">
      <a:dk1>
        <a:srgbClr val="0033A1"/>
      </a:dk1>
      <a:lt1>
        <a:sysClr val="window" lastClr="FFFFFF"/>
      </a:lt1>
      <a:dk2>
        <a:srgbClr val="0033A1"/>
      </a:dk2>
      <a:lt2>
        <a:srgbClr val="FFFFFF"/>
      </a:lt2>
      <a:accent1>
        <a:srgbClr val="3BD4AE"/>
      </a:accent1>
      <a:accent2>
        <a:srgbClr val="8DC6E8"/>
      </a:accent2>
      <a:accent3>
        <a:srgbClr val="0033A1"/>
      </a:accent3>
      <a:accent4>
        <a:srgbClr val="FFB1B8"/>
      </a:accent4>
      <a:accent5>
        <a:srgbClr val="FFE754"/>
      </a:accent5>
      <a:accent6>
        <a:srgbClr val="FF595A"/>
      </a:accent6>
      <a:hlink>
        <a:srgbClr val="00CFFF"/>
      </a:hlink>
      <a:folHlink>
        <a:srgbClr val="241773"/>
      </a:folHlink>
    </a:clrScheme>
    <a:fontScheme name="Waterbedrijf Gronin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Kantoorthema">
  <a:themeElements>
    <a:clrScheme name="Waterbedrijf Groningen">
      <a:dk1>
        <a:srgbClr val="0033A1"/>
      </a:dk1>
      <a:lt1>
        <a:sysClr val="window" lastClr="FFFFFF"/>
      </a:lt1>
      <a:dk2>
        <a:srgbClr val="0033A1"/>
      </a:dk2>
      <a:lt2>
        <a:srgbClr val="FFFFFF"/>
      </a:lt2>
      <a:accent1>
        <a:srgbClr val="3BD4AE"/>
      </a:accent1>
      <a:accent2>
        <a:srgbClr val="8DC6E8"/>
      </a:accent2>
      <a:accent3>
        <a:srgbClr val="0033A1"/>
      </a:accent3>
      <a:accent4>
        <a:srgbClr val="FFB1B8"/>
      </a:accent4>
      <a:accent5>
        <a:srgbClr val="FFE754"/>
      </a:accent5>
      <a:accent6>
        <a:srgbClr val="FF595A"/>
      </a:accent6>
      <a:hlink>
        <a:srgbClr val="00CFFF"/>
      </a:hlink>
      <a:folHlink>
        <a:srgbClr val="241773"/>
      </a:folHlink>
    </a:clrScheme>
    <a:fontScheme name="Waterbedrijf Gronin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houdsopgave">
  <a:themeElements>
    <a:clrScheme name="Waterbedrijf-Groningen">
      <a:dk1>
        <a:srgbClr val="0033A1"/>
      </a:dk1>
      <a:lt1>
        <a:sysClr val="window" lastClr="FFFFFF"/>
      </a:lt1>
      <a:dk2>
        <a:srgbClr val="0033A1"/>
      </a:dk2>
      <a:lt2>
        <a:srgbClr val="FFFFFF"/>
      </a:lt2>
      <a:accent1>
        <a:srgbClr val="3BD4AE"/>
      </a:accent1>
      <a:accent2>
        <a:srgbClr val="8DC6E8"/>
      </a:accent2>
      <a:accent3>
        <a:srgbClr val="0033A1"/>
      </a:accent3>
      <a:accent4>
        <a:srgbClr val="FFB1B8"/>
      </a:accent4>
      <a:accent5>
        <a:srgbClr val="FFE754"/>
      </a:accent5>
      <a:accent6>
        <a:srgbClr val="FF595A"/>
      </a:accent6>
      <a:hlink>
        <a:srgbClr val="00CFFF"/>
      </a:hlink>
      <a:folHlink>
        <a:srgbClr val="241773"/>
      </a:folHlink>
    </a:clrScheme>
    <a:fontScheme name="Waterbedrijf Gronin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leidingbedrijf-presentatie v9.2.potx" id="{1D13F213-2E84-4FC5-9B27-A05CB68D04FB}" vid="{A01525AA-7911-443C-9613-FEF863C5EF51}"/>
    </a:ext>
  </a:extLst>
</a:theme>
</file>

<file path=ppt/theme/theme3.xml><?xml version="1.0" encoding="utf-8"?>
<a:theme xmlns:a="http://schemas.openxmlformats.org/drawingml/2006/main" name="Tekst klein">
  <a:themeElements>
    <a:clrScheme name="Waterbedrijf-Groningen">
      <a:dk1>
        <a:srgbClr val="0033A1"/>
      </a:dk1>
      <a:lt1>
        <a:sysClr val="window" lastClr="FFFFFF"/>
      </a:lt1>
      <a:dk2>
        <a:srgbClr val="0033A1"/>
      </a:dk2>
      <a:lt2>
        <a:srgbClr val="FFFFFF"/>
      </a:lt2>
      <a:accent1>
        <a:srgbClr val="3BD4AE"/>
      </a:accent1>
      <a:accent2>
        <a:srgbClr val="8DC6E8"/>
      </a:accent2>
      <a:accent3>
        <a:srgbClr val="0033A1"/>
      </a:accent3>
      <a:accent4>
        <a:srgbClr val="FFB1B8"/>
      </a:accent4>
      <a:accent5>
        <a:srgbClr val="FFE754"/>
      </a:accent5>
      <a:accent6>
        <a:srgbClr val="FF595A"/>
      </a:accent6>
      <a:hlink>
        <a:srgbClr val="00CFFF"/>
      </a:hlink>
      <a:folHlink>
        <a:srgbClr val="241773"/>
      </a:folHlink>
    </a:clrScheme>
    <a:fontScheme name="Waterbedrijf Gronin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leidingbedrijf-presentatie v9.2.potx" id="{1D13F213-2E84-4FC5-9B27-A05CB68D04FB}" vid="{21EC1A66-CFE2-4A0C-ADB9-D41516F98690}"/>
    </a:ext>
  </a:extLst>
</a:theme>
</file>

<file path=ppt/theme/theme4.xml><?xml version="1.0" encoding="utf-8"?>
<a:theme xmlns:a="http://schemas.openxmlformats.org/drawingml/2006/main" name="Tekst groot">
  <a:themeElements>
    <a:clrScheme name="Waterbedrijf-Groningen">
      <a:dk1>
        <a:srgbClr val="0033A1"/>
      </a:dk1>
      <a:lt1>
        <a:sysClr val="window" lastClr="FFFFFF"/>
      </a:lt1>
      <a:dk2>
        <a:srgbClr val="0033A1"/>
      </a:dk2>
      <a:lt2>
        <a:srgbClr val="FFFFFF"/>
      </a:lt2>
      <a:accent1>
        <a:srgbClr val="3BD4AE"/>
      </a:accent1>
      <a:accent2>
        <a:srgbClr val="8DC6E8"/>
      </a:accent2>
      <a:accent3>
        <a:srgbClr val="0033A1"/>
      </a:accent3>
      <a:accent4>
        <a:srgbClr val="FFB1B8"/>
      </a:accent4>
      <a:accent5>
        <a:srgbClr val="FFE754"/>
      </a:accent5>
      <a:accent6>
        <a:srgbClr val="FF595A"/>
      </a:accent6>
      <a:hlink>
        <a:srgbClr val="00CFFF"/>
      </a:hlink>
      <a:folHlink>
        <a:srgbClr val="241773"/>
      </a:folHlink>
    </a:clrScheme>
    <a:fontScheme name="Waterbedrijf Gronin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leidingbedrijf-presentatie v9.2.potx" id="{1D13F213-2E84-4FC5-9B27-A05CB68D04FB}" vid="{C0EFA893-D3A2-45C8-B6A9-A7FA29A17FEE}"/>
    </a:ext>
  </a:extLst>
</a:theme>
</file>

<file path=ppt/theme/theme5.xml><?xml version="1.0" encoding="utf-8"?>
<a:theme xmlns:a="http://schemas.openxmlformats.org/drawingml/2006/main" name="Hoofdstukdia's">
  <a:themeElements>
    <a:clrScheme name="Waterbedrijf-Groningen">
      <a:dk1>
        <a:srgbClr val="0033A1"/>
      </a:dk1>
      <a:lt1>
        <a:sysClr val="window" lastClr="FFFFFF"/>
      </a:lt1>
      <a:dk2>
        <a:srgbClr val="0033A1"/>
      </a:dk2>
      <a:lt2>
        <a:srgbClr val="FFFFFF"/>
      </a:lt2>
      <a:accent1>
        <a:srgbClr val="3BD4AE"/>
      </a:accent1>
      <a:accent2>
        <a:srgbClr val="8DC6E8"/>
      </a:accent2>
      <a:accent3>
        <a:srgbClr val="0033A1"/>
      </a:accent3>
      <a:accent4>
        <a:srgbClr val="FFB1B8"/>
      </a:accent4>
      <a:accent5>
        <a:srgbClr val="FFE754"/>
      </a:accent5>
      <a:accent6>
        <a:srgbClr val="FF595A"/>
      </a:accent6>
      <a:hlink>
        <a:srgbClr val="00CFFF"/>
      </a:hlink>
      <a:folHlink>
        <a:srgbClr val="241773"/>
      </a:folHlink>
    </a:clrScheme>
    <a:fontScheme name="Waterbedrijf Gronin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leidingbedrijf-presentatie v9.2.potx" id="{1D13F213-2E84-4FC5-9B27-A05CB68D04FB}" vid="{257D13FE-E259-4894-9997-C6BF3164837D}"/>
    </a:ext>
  </a:extLst>
</a:theme>
</file>

<file path=ppt/theme/theme6.xml><?xml version="1.0" encoding="utf-8"?>
<a:theme xmlns:a="http://schemas.openxmlformats.org/drawingml/2006/main" name="Quotes">
  <a:themeElements>
    <a:clrScheme name="Waterbedrijf Groningen">
      <a:dk1>
        <a:srgbClr val="0033A1"/>
      </a:dk1>
      <a:lt1>
        <a:sysClr val="window" lastClr="FFFFFF"/>
      </a:lt1>
      <a:dk2>
        <a:srgbClr val="0033A1"/>
      </a:dk2>
      <a:lt2>
        <a:srgbClr val="FFFFFF"/>
      </a:lt2>
      <a:accent1>
        <a:srgbClr val="3BD4AE"/>
      </a:accent1>
      <a:accent2>
        <a:srgbClr val="8DC6E8"/>
      </a:accent2>
      <a:accent3>
        <a:srgbClr val="0033A1"/>
      </a:accent3>
      <a:accent4>
        <a:srgbClr val="FFB1B8"/>
      </a:accent4>
      <a:accent5>
        <a:srgbClr val="FFE754"/>
      </a:accent5>
      <a:accent6>
        <a:srgbClr val="FF595A"/>
      </a:accent6>
      <a:hlink>
        <a:srgbClr val="00CFFF"/>
      </a:hlink>
      <a:folHlink>
        <a:srgbClr val="241773"/>
      </a:folHlink>
    </a:clrScheme>
    <a:fontScheme name="Waterbedrijf Gronin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leidingbedrijf-presentatie v9.2.potx" id="{1D13F213-2E84-4FC5-9B27-A05CB68D04FB}" vid="{AB0C6544-CB2A-4DF9-AFD3-C9A60EDD3C84}"/>
    </a:ext>
  </a:extLst>
</a:theme>
</file>

<file path=ppt/theme/theme7.xml><?xml version="1.0" encoding="utf-8"?>
<a:theme xmlns:a="http://schemas.openxmlformats.org/drawingml/2006/main" name="Afbeeldingen">
  <a:themeElements>
    <a:clrScheme name="Waterbedrijf-Groningen">
      <a:dk1>
        <a:srgbClr val="0033A1"/>
      </a:dk1>
      <a:lt1>
        <a:sysClr val="window" lastClr="FFFFFF"/>
      </a:lt1>
      <a:dk2>
        <a:srgbClr val="0033A1"/>
      </a:dk2>
      <a:lt2>
        <a:srgbClr val="FFFFFF"/>
      </a:lt2>
      <a:accent1>
        <a:srgbClr val="3BD4AE"/>
      </a:accent1>
      <a:accent2>
        <a:srgbClr val="8DC6E8"/>
      </a:accent2>
      <a:accent3>
        <a:srgbClr val="0033A1"/>
      </a:accent3>
      <a:accent4>
        <a:srgbClr val="FFB1B8"/>
      </a:accent4>
      <a:accent5>
        <a:srgbClr val="FFE754"/>
      </a:accent5>
      <a:accent6>
        <a:srgbClr val="FF595A"/>
      </a:accent6>
      <a:hlink>
        <a:srgbClr val="00CFFF"/>
      </a:hlink>
      <a:folHlink>
        <a:srgbClr val="241773"/>
      </a:folHlink>
    </a:clrScheme>
    <a:fontScheme name="Waterbedrijf Gronin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leidingbedrijf-presentatie v9.2.potx" id="{1D13F213-2E84-4FC5-9B27-A05CB68D04FB}" vid="{86F8FB65-873C-4C07-987B-0CB76443C2F1}"/>
    </a:ext>
  </a:extLst>
</a:theme>
</file>

<file path=ppt/theme/theme8.xml><?xml version="1.0" encoding="utf-8"?>
<a:theme xmlns:a="http://schemas.openxmlformats.org/drawingml/2006/main" name="04-Tips">
  <a:themeElements>
    <a:clrScheme name="Waterbedrijf Groningen">
      <a:dk1>
        <a:srgbClr val="0033A1"/>
      </a:dk1>
      <a:lt1>
        <a:sysClr val="window" lastClr="FFFFFF"/>
      </a:lt1>
      <a:dk2>
        <a:srgbClr val="0033A1"/>
      </a:dk2>
      <a:lt2>
        <a:srgbClr val="FFFFFF"/>
      </a:lt2>
      <a:accent1>
        <a:srgbClr val="3BD4AE"/>
      </a:accent1>
      <a:accent2>
        <a:srgbClr val="8DC6E8"/>
      </a:accent2>
      <a:accent3>
        <a:srgbClr val="0033A1"/>
      </a:accent3>
      <a:accent4>
        <a:srgbClr val="FFB1B8"/>
      </a:accent4>
      <a:accent5>
        <a:srgbClr val="FFE754"/>
      </a:accent5>
      <a:accent6>
        <a:srgbClr val="FF595A"/>
      </a:accent6>
      <a:hlink>
        <a:srgbClr val="00CFFF"/>
      </a:hlink>
      <a:folHlink>
        <a:srgbClr val="241773"/>
      </a:folHlink>
    </a:clrScheme>
    <a:fontScheme name="Waterbedrijf Gronin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leidingbedrijf-presentatie v9.2.potx" id="{1D13F213-2E84-4FC5-9B27-A05CB68D04FB}" vid="{3ED8D6C8-C149-4471-9491-D643A5DE28E9}"/>
    </a:ext>
  </a:extLst>
</a:theme>
</file>

<file path=ppt/theme/theme9.xml><?xml version="1.0" encoding="utf-8"?>
<a:theme xmlns:a="http://schemas.openxmlformats.org/drawingml/2006/main" name="1_Quotes">
  <a:themeElements>
    <a:clrScheme name="Waterbedrijf Groningen">
      <a:dk1>
        <a:srgbClr val="0033A1"/>
      </a:dk1>
      <a:lt1>
        <a:sysClr val="window" lastClr="FFFFFF"/>
      </a:lt1>
      <a:dk2>
        <a:srgbClr val="0033A1"/>
      </a:dk2>
      <a:lt2>
        <a:srgbClr val="FFFFFF"/>
      </a:lt2>
      <a:accent1>
        <a:srgbClr val="3BD4AE"/>
      </a:accent1>
      <a:accent2>
        <a:srgbClr val="8DC6E8"/>
      </a:accent2>
      <a:accent3>
        <a:srgbClr val="0033A1"/>
      </a:accent3>
      <a:accent4>
        <a:srgbClr val="FFB1B8"/>
      </a:accent4>
      <a:accent5>
        <a:srgbClr val="FFE754"/>
      </a:accent5>
      <a:accent6>
        <a:srgbClr val="FF595A"/>
      </a:accent6>
      <a:hlink>
        <a:srgbClr val="00CFFF"/>
      </a:hlink>
      <a:folHlink>
        <a:srgbClr val="241773"/>
      </a:folHlink>
    </a:clrScheme>
    <a:fontScheme name="Waterbedrijf Gronin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s presentatie WBG_feb2024" id="{54A49D2C-F6CB-4F9F-81B4-C4C3490F3A20}" vid="{48A711C4-6B58-4785-968C-1A9B930EA36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C59F33D9B61F4F8E250F289480F4B2" ma:contentTypeVersion="45" ma:contentTypeDescription="Een nieuw document maken." ma:contentTypeScope="" ma:versionID="a6f29c601d61d26b7a3d019c5439296c">
  <xsd:schema xmlns:xsd="http://www.w3.org/2001/XMLSchema" xmlns:xs="http://www.w3.org/2001/XMLSchema" xmlns:p="http://schemas.microsoft.com/office/2006/metadata/properties" xmlns:ns2="dcd75667-1c59-4c1f-acad-564ebb03dd1d" xmlns:ns3="d79fb379-f6ef-4e5b-a4e0-a44115ae3dda" targetNamespace="http://schemas.microsoft.com/office/2006/metadata/properties" ma:root="true" ma:fieldsID="4a7e40c46b03e16c53e9341e540306d3" ns2:_="" ns3:_="">
    <xsd:import namespace="dcd75667-1c59-4c1f-acad-564ebb03dd1d"/>
    <xsd:import namespace="d79fb379-f6ef-4e5b-a4e0-a44115ae3dd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_x0031_0Locatienaam" minOccurs="0"/>
                <xsd:element ref="ns2:_x0031_1Locatieplaats" minOccurs="0"/>
                <xsd:element ref="ns2:_x0031_2Installatie" minOccurs="0"/>
                <xsd:element ref="ns2:_x0031_3Discipline" minOccurs="0"/>
                <xsd:element ref="ns2:_x0031_4Documentsoort" minOccurs="0"/>
                <xsd:element ref="ns2:_x0031_5Gebouw" minOccurs="0"/>
                <xsd:element ref="ns2:_x0031_6Onderwerp1" minOccurs="0"/>
                <xsd:element ref="ns2:_x0031_7Onderwerp2" minOccurs="0"/>
                <xsd:element ref="ns2:_x0031_8Onderwerp3" minOccurs="0"/>
                <xsd:element ref="ns2:_x0031_9Locatiecode" minOccurs="0"/>
                <xsd:element ref="ns2:_x0032_0Installatiecode" minOccurs="0"/>
                <xsd:element ref="ns2:_x0032_1Disciplinecode" minOccurs="0"/>
                <xsd:element ref="ns2:_x0032_2Discipline_x002d_onderdeelcode" minOccurs="0"/>
                <xsd:element ref="ns2:_x0032_3Proc_x002e_ond_x002f_W_x002d_comp_x002f_Geb_x002e_code" minOccurs="0"/>
                <xsd:element ref="ns2:_x0032_4Tekeningnummer" minOccurs="0"/>
                <xsd:element ref="ns2:_x0032_5Bladnummer" minOccurs="0"/>
                <xsd:element ref="ns2:_x0032_6Vorigblad" minOccurs="0"/>
                <xsd:element ref="ns2:_x0032_7Volgendblad" minOccurs="0"/>
                <xsd:element ref="ns2:_x0032_8DWG_x002d_release" minOccurs="0"/>
                <xsd:element ref="ns2:_x0032_9Revisienummer" minOccurs="0"/>
                <xsd:element ref="ns2:_x0033_0Getekend" minOccurs="0"/>
                <xsd:element ref="ns2:_x0033_1Datum" minOccurs="0"/>
                <xsd:element ref="ns2:_x0033_2Schaal" minOccurs="0"/>
                <xsd:element ref="ns2:_x0033_3Status" minOccurs="0"/>
                <xsd:element ref="ns2:_x0033_4Papierformaat" minOccurs="0"/>
                <xsd:element ref="ns2:_x0033_5Revisienummer_x0028_revisiebalk_x0029_" minOccurs="0"/>
                <xsd:element ref="ns2:_x0033_6Projectnummer" minOccurs="0"/>
                <xsd:element ref="ns2:_x0033_7Revisie_x002d_omschrijving" minOccurs="0"/>
                <xsd:element ref="ns2:_x0033_8Revisiedatum" minOccurs="0"/>
                <xsd:element ref="ns2:_x0033_9Leverancier" minOccurs="0"/>
                <xsd:element ref="ns2:_x0034_0Gecontroleerd" minOccurs="0"/>
                <xsd:element ref="ns2:_x0034_1Akkoord" minOccurs="0"/>
                <xsd:element ref="ns2:_x0034_2Reviewdatum" minOccurs="0"/>
                <xsd:element ref="ns2:_x0034_3Reviewe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d75667-1c59-4c1f-acad-564ebb03dd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aaa0d2e7-0e61-4883-b5e3-0b7df01aaa9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x0031_0Locatienaam" ma:index="18" nillable="true" ma:displayName="10 Locatie naam" ma:format="Dropdown" ma:internalName="_x0031_0Locatienaam">
      <xsd:simpleType>
        <xsd:restriction base="dms:Text">
          <xsd:maxLength value="255"/>
        </xsd:restriction>
      </xsd:simpleType>
    </xsd:element>
    <xsd:element name="_x0031_1Locatieplaats" ma:index="19" nillable="true" ma:displayName="11 Locatie plaats" ma:format="Dropdown" ma:internalName="_x0031_1Locatieplaats">
      <xsd:simpleType>
        <xsd:restriction base="dms:Text">
          <xsd:maxLength value="255"/>
        </xsd:restriction>
      </xsd:simpleType>
    </xsd:element>
    <xsd:element name="_x0031_2Installatie" ma:index="20" nillable="true" ma:displayName="12 Installatie" ma:format="Dropdown" ma:internalName="_x0031_2Installatie">
      <xsd:simpleType>
        <xsd:restriction base="dms:Text">
          <xsd:maxLength value="255"/>
        </xsd:restriction>
      </xsd:simpleType>
    </xsd:element>
    <xsd:element name="_x0031_3Discipline" ma:index="21" nillable="true" ma:displayName="13 Discipline" ma:format="Dropdown" ma:internalName="_x0031_3Discipline">
      <xsd:simpleType>
        <xsd:restriction base="dms:Text">
          <xsd:maxLength value="255"/>
        </xsd:restriction>
      </xsd:simpleType>
    </xsd:element>
    <xsd:element name="_x0031_4Documentsoort" ma:index="22" nillable="true" ma:displayName="14 Documentsoort" ma:format="Dropdown" ma:internalName="_x0031_4Documentsoort">
      <xsd:simpleType>
        <xsd:restriction base="dms:Text">
          <xsd:maxLength value="255"/>
        </xsd:restriction>
      </xsd:simpleType>
    </xsd:element>
    <xsd:element name="_x0031_5Gebouw" ma:index="23" nillable="true" ma:displayName="15 Gebouw" ma:format="Dropdown" ma:internalName="_x0031_5Gebouw">
      <xsd:simpleType>
        <xsd:restriction base="dms:Text">
          <xsd:maxLength value="255"/>
        </xsd:restriction>
      </xsd:simpleType>
    </xsd:element>
    <xsd:element name="_x0031_6Onderwerp1" ma:index="24" nillable="true" ma:displayName="16 Onderwerp 1" ma:format="Dropdown" ma:internalName="_x0031_6Onderwerp1">
      <xsd:simpleType>
        <xsd:restriction base="dms:Text">
          <xsd:maxLength value="255"/>
        </xsd:restriction>
      </xsd:simpleType>
    </xsd:element>
    <xsd:element name="_x0031_7Onderwerp2" ma:index="25" nillable="true" ma:displayName="17 Onderwerp 2" ma:format="Dropdown" ma:internalName="_x0031_7Onderwerp2">
      <xsd:simpleType>
        <xsd:restriction base="dms:Text">
          <xsd:maxLength value="255"/>
        </xsd:restriction>
      </xsd:simpleType>
    </xsd:element>
    <xsd:element name="_x0031_8Onderwerp3" ma:index="26" nillable="true" ma:displayName="18 Onderwerp 3" ma:format="Dropdown" ma:internalName="_x0031_8Onderwerp3">
      <xsd:simpleType>
        <xsd:restriction base="dms:Text">
          <xsd:maxLength value="255"/>
        </xsd:restriction>
      </xsd:simpleType>
    </xsd:element>
    <xsd:element name="_x0031_9Locatiecode" ma:index="27" nillable="true" ma:displayName="19 Locatie code" ma:format="Dropdown" ma:internalName="_x0031_9Locatiecode">
      <xsd:simpleType>
        <xsd:restriction base="dms:Text">
          <xsd:maxLength value="255"/>
        </xsd:restriction>
      </xsd:simpleType>
    </xsd:element>
    <xsd:element name="_x0032_0Installatiecode" ma:index="28" nillable="true" ma:displayName="20 Installatie code" ma:format="Dropdown" ma:internalName="_x0032_0Installatiecode">
      <xsd:simpleType>
        <xsd:restriction base="dms:Text">
          <xsd:maxLength value="255"/>
        </xsd:restriction>
      </xsd:simpleType>
    </xsd:element>
    <xsd:element name="_x0032_1Disciplinecode" ma:index="29" nillable="true" ma:displayName="21 Discipline code" ma:format="Dropdown" ma:internalName="_x0032_1Disciplinecode">
      <xsd:simpleType>
        <xsd:restriction base="dms:Text">
          <xsd:maxLength value="255"/>
        </xsd:restriction>
      </xsd:simpleType>
    </xsd:element>
    <xsd:element name="_x0032_2Discipline_x002d_onderdeelcode" ma:index="30" nillable="true" ma:displayName="22 Discipline-onderdeel code" ma:format="Dropdown" ma:internalName="_x0032_2Discipline_x002d_onderdeelcode">
      <xsd:simpleType>
        <xsd:restriction base="dms:Text">
          <xsd:maxLength value="255"/>
        </xsd:restriction>
      </xsd:simpleType>
    </xsd:element>
    <xsd:element name="_x0032_3Proc_x002e_ond_x002f_W_x002d_comp_x002f_Geb_x002e_code" ma:index="31" nillable="true" ma:displayName="23 Proc.ond/W-comp/Geb.code" ma:format="Dropdown" ma:internalName="_x0032_3Proc_x002e_ond_x002f_W_x002d_comp_x002f_Geb_x002e_code">
      <xsd:simpleType>
        <xsd:restriction base="dms:Text">
          <xsd:maxLength value="255"/>
        </xsd:restriction>
      </xsd:simpleType>
    </xsd:element>
    <xsd:element name="_x0032_4Tekeningnummer" ma:index="32" nillable="true" ma:displayName="24 Tekeningnummer" ma:format="Dropdown" ma:internalName="_x0032_4Tekeningnummer">
      <xsd:simpleType>
        <xsd:restriction base="dms:Text">
          <xsd:maxLength value="255"/>
        </xsd:restriction>
      </xsd:simpleType>
    </xsd:element>
    <xsd:element name="_x0032_5Bladnummer" ma:index="33" nillable="true" ma:displayName="25 Bladnummer" ma:format="Dropdown" ma:internalName="_x0032_5Bladnummer">
      <xsd:simpleType>
        <xsd:restriction base="dms:Text">
          <xsd:maxLength value="255"/>
        </xsd:restriction>
      </xsd:simpleType>
    </xsd:element>
    <xsd:element name="_x0032_6Vorigblad" ma:index="34" nillable="true" ma:displayName="26 Vorig blad" ma:format="Dropdown" ma:internalName="_x0032_6Vorigblad">
      <xsd:simpleType>
        <xsd:restriction base="dms:Text">
          <xsd:maxLength value="255"/>
        </xsd:restriction>
      </xsd:simpleType>
    </xsd:element>
    <xsd:element name="_x0032_7Volgendblad" ma:index="35" nillable="true" ma:displayName="27 Volgend blad" ma:format="Dropdown" ma:internalName="_x0032_7Volgendblad">
      <xsd:simpleType>
        <xsd:restriction base="dms:Text">
          <xsd:maxLength value="255"/>
        </xsd:restriction>
      </xsd:simpleType>
    </xsd:element>
    <xsd:element name="_x0032_8DWG_x002d_release" ma:index="36" nillable="true" ma:displayName="28 DWG-release" ma:format="Dropdown" ma:internalName="_x0032_8DWG_x002d_release">
      <xsd:simpleType>
        <xsd:restriction base="dms:Text">
          <xsd:maxLength value="255"/>
        </xsd:restriction>
      </xsd:simpleType>
    </xsd:element>
    <xsd:element name="_x0032_9Revisienummer" ma:index="37" nillable="true" ma:displayName="29 Revisienummer" ma:format="Dropdown" ma:internalName="_x0032_9Revisienummer">
      <xsd:simpleType>
        <xsd:restriction base="dms:Text">
          <xsd:maxLength value="255"/>
        </xsd:restriction>
      </xsd:simpleType>
    </xsd:element>
    <xsd:element name="_x0033_0Getekend" ma:index="38" nillable="true" ma:displayName="30 Getekend" ma:format="Dropdown" ma:internalName="_x0033_0Getekend">
      <xsd:simpleType>
        <xsd:restriction base="dms:Text">
          <xsd:maxLength value="255"/>
        </xsd:restriction>
      </xsd:simpleType>
    </xsd:element>
    <xsd:element name="_x0033_1Datum" ma:index="39" nillable="true" ma:displayName="31 Datum" ma:format="DateOnly" ma:internalName="_x0033_1Datum">
      <xsd:simpleType>
        <xsd:restriction base="dms:DateTime"/>
      </xsd:simpleType>
    </xsd:element>
    <xsd:element name="_x0033_2Schaal" ma:index="40" nillable="true" ma:displayName="32 Schaal" ma:format="Dropdown" ma:internalName="_x0033_2Schaal">
      <xsd:simpleType>
        <xsd:restriction base="dms:Text">
          <xsd:maxLength value="255"/>
        </xsd:restriction>
      </xsd:simpleType>
    </xsd:element>
    <xsd:element name="_x0033_3Status" ma:index="41" nillable="true" ma:displayName="33 Status" ma:format="Dropdown" ma:internalName="_x0033_3Status">
      <xsd:simpleType>
        <xsd:restriction base="dms:Text">
          <xsd:maxLength value="255"/>
        </xsd:restriction>
      </xsd:simpleType>
    </xsd:element>
    <xsd:element name="_x0033_4Papierformaat" ma:index="42" nillable="true" ma:displayName="34 Papierformaat" ma:format="Dropdown" ma:internalName="_x0033_4Papierformaat">
      <xsd:simpleType>
        <xsd:restriction base="dms:Text">
          <xsd:maxLength value="255"/>
        </xsd:restriction>
      </xsd:simpleType>
    </xsd:element>
    <xsd:element name="_x0033_5Revisienummer_x0028_revisiebalk_x0029_" ma:index="43" nillable="true" ma:displayName="35 Revisienummer (revisiebalk)" ma:format="Dropdown" ma:internalName="_x0033_5Revisienummer_x0028_revisiebalk_x0029_">
      <xsd:simpleType>
        <xsd:restriction base="dms:Text">
          <xsd:maxLength value="255"/>
        </xsd:restriction>
      </xsd:simpleType>
    </xsd:element>
    <xsd:element name="_x0033_6Projectnummer" ma:index="44" nillable="true" ma:displayName="36 Projectnummer" ma:format="Dropdown" ma:internalName="_x0033_6Projectnummer">
      <xsd:simpleType>
        <xsd:restriction base="dms:Text">
          <xsd:maxLength value="255"/>
        </xsd:restriction>
      </xsd:simpleType>
    </xsd:element>
    <xsd:element name="_x0033_7Revisie_x002d_omschrijving" ma:index="45" nillable="true" ma:displayName="37 Revisie-omschrijving" ma:format="Dropdown" ma:internalName="_x0033_7Revisie_x002d_omschrijving">
      <xsd:simpleType>
        <xsd:restriction base="dms:Text">
          <xsd:maxLength value="255"/>
        </xsd:restriction>
      </xsd:simpleType>
    </xsd:element>
    <xsd:element name="_x0033_8Revisiedatum" ma:index="46" nillable="true" ma:displayName="38 Revisiedatum" ma:format="DateOnly" ma:internalName="_x0033_8Revisiedatum">
      <xsd:simpleType>
        <xsd:restriction base="dms:DateTime"/>
      </xsd:simpleType>
    </xsd:element>
    <xsd:element name="_x0033_9Leverancier" ma:index="47" nillable="true" ma:displayName="39 Leverancier" ma:format="Dropdown" ma:internalName="_x0033_9Leverancier">
      <xsd:simpleType>
        <xsd:restriction base="dms:Text">
          <xsd:maxLength value="255"/>
        </xsd:restriction>
      </xsd:simpleType>
    </xsd:element>
    <xsd:element name="_x0034_0Gecontroleerd" ma:index="48" nillable="true" ma:displayName="40 Gecontroleerd" ma:format="Dropdown" ma:internalName="_x0034_0Gecontroleerd">
      <xsd:simpleType>
        <xsd:restriction base="dms:Text">
          <xsd:maxLength value="255"/>
        </xsd:restriction>
      </xsd:simpleType>
    </xsd:element>
    <xsd:element name="_x0034_1Akkoord" ma:index="49" nillable="true" ma:displayName="41 Akkoord" ma:format="Dropdown" ma:internalName="_x0034_1Akkoord">
      <xsd:simpleType>
        <xsd:restriction base="dms:Text">
          <xsd:maxLength value="255"/>
        </xsd:restriction>
      </xsd:simpleType>
    </xsd:element>
    <xsd:element name="_x0034_2Reviewdatum" ma:index="50" nillable="true" ma:displayName="42 Reviewdatum" ma:format="DateOnly" ma:internalName="_x0034_2Reviewdatum">
      <xsd:simpleType>
        <xsd:restriction base="dms:DateTime"/>
      </xsd:simpleType>
    </xsd:element>
    <xsd:element name="_x0034_3Reviewer" ma:index="51" nillable="true" ma:displayName="43 Reviewer" ma:format="Dropdown" ma:internalName="_x0034_3Reviewer">
      <xsd:simpleType>
        <xsd:restriction base="dms:Text">
          <xsd:maxLength value="255"/>
        </xsd:restriction>
      </xsd:simpleType>
    </xsd:element>
    <xsd:element name="MediaServiceLocation" ma:index="5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9fb379-f6ef-4e5b-a4e0-a44115ae3dd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01e023e-4190-43ce-97ec-e3b9f446ddbb}" ma:internalName="TaxCatchAll" ma:showField="CatchAllData" ma:web="d79fb379-f6ef-4e5b-a4e0-a44115ae3d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79fb379-f6ef-4e5b-a4e0-a44115ae3dda"/>
    <lcf76f155ced4ddcb4097134ff3c332f xmlns="dcd75667-1c59-4c1f-acad-564ebb03dd1d">
      <Terms xmlns="http://schemas.microsoft.com/office/infopath/2007/PartnerControls"/>
    </lcf76f155ced4ddcb4097134ff3c332f>
    <_x0032_5Bladnummer xmlns="dcd75667-1c59-4c1f-acad-564ebb03dd1d" xsi:nil="true"/>
    <_x0033_1Datum xmlns="dcd75667-1c59-4c1f-acad-564ebb03dd1d" xsi:nil="true"/>
    <_x0033_5Revisienummer_x0028_revisiebalk_x0029_ xmlns="dcd75667-1c59-4c1f-acad-564ebb03dd1d" xsi:nil="true"/>
    <_x0033_9Leverancier xmlns="dcd75667-1c59-4c1f-acad-564ebb03dd1d" xsi:nil="true"/>
    <_x0034_0Gecontroleerd xmlns="dcd75667-1c59-4c1f-acad-564ebb03dd1d" xsi:nil="true"/>
    <_x0031_1Locatieplaats xmlns="dcd75667-1c59-4c1f-acad-564ebb03dd1d" xsi:nil="true"/>
    <_x0031_5Gebouw xmlns="dcd75667-1c59-4c1f-acad-564ebb03dd1d" xsi:nil="true"/>
    <_x0031_7Onderwerp2 xmlns="dcd75667-1c59-4c1f-acad-564ebb03dd1d" xsi:nil="true"/>
    <_x0033_4Papierformaat xmlns="dcd75667-1c59-4c1f-acad-564ebb03dd1d" xsi:nil="true"/>
    <_x0034_3Reviewer xmlns="dcd75667-1c59-4c1f-acad-564ebb03dd1d" xsi:nil="true"/>
    <_x0033_7Revisie_x002d_omschrijving xmlns="dcd75667-1c59-4c1f-acad-564ebb03dd1d" xsi:nil="true"/>
    <_x0031_0Locatienaam xmlns="dcd75667-1c59-4c1f-acad-564ebb03dd1d" xsi:nil="true"/>
    <_x0032_4Tekeningnummer xmlns="dcd75667-1c59-4c1f-acad-564ebb03dd1d" xsi:nil="true"/>
    <_x0032_8DWG_x002d_release xmlns="dcd75667-1c59-4c1f-acad-564ebb03dd1d" xsi:nil="true"/>
    <_x0031_3Discipline xmlns="dcd75667-1c59-4c1f-acad-564ebb03dd1d" xsi:nil="true"/>
    <_x0031_4Documentsoort xmlns="dcd75667-1c59-4c1f-acad-564ebb03dd1d" xsi:nil="true"/>
    <_x0032_0Installatiecode xmlns="dcd75667-1c59-4c1f-acad-564ebb03dd1d" xsi:nil="true"/>
    <_x0034_2Reviewdatum xmlns="dcd75667-1c59-4c1f-acad-564ebb03dd1d" xsi:nil="true"/>
    <_x0032_2Discipline_x002d_onderdeelcode xmlns="dcd75667-1c59-4c1f-acad-564ebb03dd1d" xsi:nil="true"/>
    <_x0032_6Vorigblad xmlns="dcd75667-1c59-4c1f-acad-564ebb03dd1d" xsi:nil="true"/>
    <_x0032_7Volgendblad xmlns="dcd75667-1c59-4c1f-acad-564ebb03dd1d" xsi:nil="true"/>
    <_x0031_2Installatie xmlns="dcd75667-1c59-4c1f-acad-564ebb03dd1d" xsi:nil="true"/>
    <_x0034_1Akkoord xmlns="dcd75667-1c59-4c1f-acad-564ebb03dd1d" xsi:nil="true"/>
    <_x0033_3Status xmlns="dcd75667-1c59-4c1f-acad-564ebb03dd1d" xsi:nil="true"/>
    <_x0031_6Onderwerp1 xmlns="dcd75667-1c59-4c1f-acad-564ebb03dd1d" xsi:nil="true"/>
    <_x0031_9Locatiecode xmlns="dcd75667-1c59-4c1f-acad-564ebb03dd1d" xsi:nil="true"/>
    <_x0032_1Disciplinecode xmlns="dcd75667-1c59-4c1f-acad-564ebb03dd1d" xsi:nil="true"/>
    <_x0033_8Revisiedatum xmlns="dcd75667-1c59-4c1f-acad-564ebb03dd1d" xsi:nil="true"/>
    <_x0032_3Proc_x002e_ond_x002f_W_x002d_comp_x002f_Geb_x002e_code xmlns="dcd75667-1c59-4c1f-acad-564ebb03dd1d" xsi:nil="true"/>
    <_x0031_8Onderwerp3 xmlns="dcd75667-1c59-4c1f-acad-564ebb03dd1d" xsi:nil="true"/>
    <_x0032_9Revisienummer xmlns="dcd75667-1c59-4c1f-acad-564ebb03dd1d" xsi:nil="true"/>
    <_x0033_6Projectnummer xmlns="dcd75667-1c59-4c1f-acad-564ebb03dd1d" xsi:nil="true"/>
    <_x0033_0Getekend xmlns="dcd75667-1c59-4c1f-acad-564ebb03dd1d" xsi:nil="true"/>
    <_x0033_2Schaal xmlns="dcd75667-1c59-4c1f-acad-564ebb03dd1d" xsi:nil="true"/>
  </documentManagement>
</p:properties>
</file>

<file path=customXml/itemProps1.xml><?xml version="1.0" encoding="utf-8"?>
<ds:datastoreItem xmlns:ds="http://schemas.openxmlformats.org/officeDocument/2006/customXml" ds:itemID="{5E424605-3CB7-4A88-939E-8D54DC3F69D7}">
  <ds:schemaRefs>
    <ds:schemaRef ds:uri="d79fb379-f6ef-4e5b-a4e0-a44115ae3dda"/>
    <ds:schemaRef ds:uri="dcd75667-1c59-4c1f-acad-564ebb03dd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6F173B8-A49D-4C91-9ACF-1D9669687834}">
  <ds:schemaRefs>
    <ds:schemaRef ds:uri="http://schemas.microsoft.com/sharepoint/v3/contenttype/forms"/>
  </ds:schemaRefs>
</ds:datastoreItem>
</file>

<file path=customXml/itemProps3.xml><?xml version="1.0" encoding="utf-8"?>
<ds:datastoreItem xmlns:ds="http://schemas.openxmlformats.org/officeDocument/2006/customXml" ds:itemID="{A10BE052-3E39-4AD7-A3BD-7220103F4865}">
  <ds:schemaRefs>
    <ds:schemaRef ds:uri="d79fb379-f6ef-4e5b-a4e0-a44115ae3dda"/>
    <ds:schemaRef ds:uri="dcd75667-1c59-4c1f-acad-564ebb03dd1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WBG-2023-Waterbedrijf-template</Template>
  <TotalTime>8</TotalTime>
  <Words>949</Words>
  <Application>Microsoft Office PowerPoint</Application>
  <PresentationFormat>Breedbeeld</PresentationFormat>
  <Paragraphs>149</Paragraphs>
  <Slides>30</Slides>
  <Notes>12</Notes>
  <HiddenSlides>0</HiddenSlides>
  <MMClips>0</MMClips>
  <ScaleCrop>false</ScaleCrop>
  <HeadingPairs>
    <vt:vector size="6" baseType="variant">
      <vt:variant>
        <vt:lpstr>Gebruikte lettertypen</vt:lpstr>
      </vt:variant>
      <vt:variant>
        <vt:i4>4</vt:i4>
      </vt:variant>
      <vt:variant>
        <vt:lpstr>Thema</vt:lpstr>
      </vt:variant>
      <vt:variant>
        <vt:i4>9</vt:i4>
      </vt:variant>
      <vt:variant>
        <vt:lpstr>Diatitels</vt:lpstr>
      </vt:variant>
      <vt:variant>
        <vt:i4>30</vt:i4>
      </vt:variant>
    </vt:vector>
  </HeadingPairs>
  <TitlesOfParts>
    <vt:vector size="43" baseType="lpstr">
      <vt:lpstr>Courier New</vt:lpstr>
      <vt:lpstr>Calibri</vt:lpstr>
      <vt:lpstr>Georgia</vt:lpstr>
      <vt:lpstr>Arial</vt:lpstr>
      <vt:lpstr>Begin en Eind dia's</vt:lpstr>
      <vt:lpstr>Inhoudsopgave</vt:lpstr>
      <vt:lpstr>Tekst klein</vt:lpstr>
      <vt:lpstr>Tekst groot</vt:lpstr>
      <vt:lpstr>Hoofdstukdia's</vt:lpstr>
      <vt:lpstr>Quotes</vt:lpstr>
      <vt:lpstr>Afbeeldingen</vt:lpstr>
      <vt:lpstr>04-Tips</vt:lpstr>
      <vt:lpstr>1_Quotes</vt:lpstr>
      <vt:lpstr>Informatieavond  Vervangen rein-waterreservoirs Appingedam</vt:lpstr>
      <vt:lpstr>Agenda</vt:lpstr>
      <vt:lpstr>Over Waterbedrijf Groningen </vt:lpstr>
      <vt:lpstr>PowerPoint-presentatie</vt:lpstr>
      <vt:lpstr>Waar komt het drinkwater in Groningen vandaan?</vt:lpstr>
      <vt:lpstr>PowerPoint-presentatie</vt:lpstr>
      <vt:lpstr>Onze winlocaties </vt:lpstr>
      <vt:lpstr>PowerPoint-presentatie</vt:lpstr>
      <vt:lpstr>Onze missie </vt:lpstr>
      <vt:lpstr>Onze visie </vt:lpstr>
      <vt:lpstr>Watertransitie Groningen</vt:lpstr>
      <vt:lpstr>PowerPoint-presentatie</vt:lpstr>
      <vt:lpstr>Aanleiding vervanging rein-waterreservoirs</vt:lpstr>
      <vt:lpstr>Planning </vt:lpstr>
      <vt:lpstr>PowerPoint-presentatie</vt:lpstr>
      <vt:lpstr>Ontwerp</vt:lpstr>
      <vt:lpstr>Bestaande situatie</vt:lpstr>
      <vt:lpstr>PowerPoint-presentatie</vt:lpstr>
      <vt:lpstr>PowerPoint-presentatie</vt:lpstr>
      <vt:lpstr>PowerPoint-presentatie</vt:lpstr>
      <vt:lpstr>PowerPoint-presentatie</vt:lpstr>
      <vt:lpstr>PowerPoint-presentatie</vt:lpstr>
      <vt:lpstr>Aanrijdroutes werkverkeer</vt:lpstr>
      <vt:lpstr>Overzicht aanrijdroutes</vt:lpstr>
      <vt:lpstr>Trillingen</vt:lpstr>
      <vt:lpstr>PowerPoint-presentatie</vt:lpstr>
      <vt:lpstr>PowerPoint-presentatie</vt:lpstr>
      <vt:lpstr>PowerPoint-presentatie</vt:lpstr>
      <vt:lpstr>Vragen of suggesties?</vt:lpstr>
      <vt:lpstr>Bedankt voor uw aandacht.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Leonie Spronk</dc:creator>
  <dc:description/>
  <cp:lastModifiedBy>Wilderik Burema</cp:lastModifiedBy>
  <cp:revision>67</cp:revision>
  <dcterms:created xsi:type="dcterms:W3CDTF">2026-02-17T10:12:56Z</dcterms:created>
  <dcterms:modified xsi:type="dcterms:W3CDTF">2026-04-07T12:08:17Z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0x010100DBC59F33D9B61F4F8E250F289480F4B2</vt:lpwstr>
  </property>
  <property fmtid="{D5CDD505-2E9C-101B-9397-08002B2CF9AE}" pid="3" name="MediaServiceImageTags">
    <vt:lpwstr/>
  </property>
</Properties>
</file>